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8" r:id="rId2"/>
    <p:sldId id="259" r:id="rId3"/>
    <p:sldId id="256" r:id="rId4"/>
    <p:sldId id="257" r:id="rId5"/>
    <p:sldId id="267" r:id="rId6"/>
    <p:sldId id="268" r:id="rId7"/>
    <p:sldId id="269" r:id="rId8"/>
    <p:sldId id="270" r:id="rId9"/>
    <p:sldId id="262" r:id="rId10"/>
    <p:sldId id="263" r:id="rId11"/>
    <p:sldId id="264" r:id="rId12"/>
    <p:sldId id="260" r:id="rId13"/>
    <p:sldId id="261" r:id="rId14"/>
    <p:sldId id="266" r:id="rId15"/>
  </p:sldIdLst>
  <p:sldSz cx="18288000" cy="10287000"/>
  <p:notesSz cx="6858000" cy="9144000"/>
  <p:embeddedFontLst>
    <p:embeddedFont>
      <p:font typeface="Aileron" panose="020B0604020202020204" charset="0"/>
      <p:regular r:id="rId16"/>
    </p:embeddedFont>
    <p:embeddedFont>
      <p:font typeface="Arimo" panose="020B0604020202020204" charset="0"/>
      <p:regular r:id="rId17"/>
    </p:embeddedFont>
    <p:embeddedFont>
      <p:font typeface="Arimo Bold" panose="020B0604020202020204" charset="0"/>
      <p:regular r:id="rId18"/>
    </p:embeddedFont>
    <p:embeddedFont>
      <p:font typeface="Calibri" panose="020F0502020204030204" pitchFamily="34" charset="0"/>
      <p:regular r:id="rId19"/>
      <p:bold r:id="rId20"/>
      <p:italic r:id="rId21"/>
      <p:boldItalic r:id="rId22"/>
    </p:embeddedFont>
    <p:embeddedFont>
      <p:font typeface="Montserrat Light" panose="00000400000000000000" pitchFamily="2" charset="0"/>
      <p:regular r:id="rId23"/>
      <p:italic r:id="rId24"/>
    </p:embeddedFont>
    <p:embeddedFont>
      <p:font typeface="Montserrat Light Bold" panose="020B0604020202020204" charset="0"/>
      <p:regular r:id="rId25"/>
    </p:embeddedFont>
    <p:embeddedFont>
      <p:font typeface="Open Sans Bold" panose="020B0604020202020204" charset="0"/>
      <p:regular r:id="rId26"/>
    </p:embeddedFont>
    <p:embeddedFont>
      <p:font typeface="Oswald" panose="00000500000000000000" pitchFamily="2" charset="0"/>
      <p:regular r:id="rId27"/>
      <p:bold r:id="rId28"/>
    </p:embeddedFont>
    <p:embeddedFont>
      <p:font typeface="Oswald Bold" panose="000008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7D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DAAC6A-B44E-4E1E-8CA2-4E975B01ED62}" v="148" dt="2023-09-10T16:21:17.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4622" autoAdjust="0"/>
  </p:normalViewPr>
  <p:slideViewPr>
    <p:cSldViewPr>
      <p:cViewPr>
        <p:scale>
          <a:sx n="60" d="100"/>
          <a:sy n="60" d="100"/>
        </p:scale>
        <p:origin x="509"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tika Arora" userId="257983799e337de3" providerId="LiveId" clId="{84DAAC6A-B44E-4E1E-8CA2-4E975B01ED62}"/>
    <pc:docChg chg="undo custSel addSld delSld modSld sldOrd">
      <pc:chgData name="Geetika Arora" userId="257983799e337de3" providerId="LiveId" clId="{84DAAC6A-B44E-4E1E-8CA2-4E975B01ED62}" dt="2023-09-10T13:22:26.303" v="185" actId="1037"/>
      <pc:docMkLst>
        <pc:docMk/>
      </pc:docMkLst>
      <pc:sldChg chg="addSp delSp modSp mod">
        <pc:chgData name="Geetika Arora" userId="257983799e337de3" providerId="LiveId" clId="{84DAAC6A-B44E-4E1E-8CA2-4E975B01ED62}" dt="2023-09-09T19:07:04.294" v="73" actId="2"/>
        <pc:sldMkLst>
          <pc:docMk/>
          <pc:sldMk cId="0" sldId="256"/>
        </pc:sldMkLst>
        <pc:spChg chg="mod topLvl">
          <ac:chgData name="Geetika Arora" userId="257983799e337de3" providerId="LiveId" clId="{84DAAC6A-B44E-4E1E-8CA2-4E975B01ED62}" dt="2023-09-09T16:41:19.080" v="27" actId="478"/>
          <ac:spMkLst>
            <pc:docMk/>
            <pc:sldMk cId="0" sldId="256"/>
            <ac:spMk id="4" creationId="{00000000-0000-0000-0000-000000000000}"/>
          </ac:spMkLst>
        </pc:spChg>
        <pc:spChg chg="del mod topLvl">
          <ac:chgData name="Geetika Arora" userId="257983799e337de3" providerId="LiveId" clId="{84DAAC6A-B44E-4E1E-8CA2-4E975B01ED62}" dt="2023-09-09T16:41:19.080" v="27" actId="478"/>
          <ac:spMkLst>
            <pc:docMk/>
            <pc:sldMk cId="0" sldId="256"/>
            <ac:spMk id="5" creationId="{00000000-0000-0000-0000-000000000000}"/>
          </ac:spMkLst>
        </pc:spChg>
        <pc:spChg chg="mod">
          <ac:chgData name="Geetika Arora" userId="257983799e337de3" providerId="LiveId" clId="{84DAAC6A-B44E-4E1E-8CA2-4E975B01ED62}" dt="2023-09-09T19:03:22.441" v="41" actId="164"/>
          <ac:spMkLst>
            <pc:docMk/>
            <pc:sldMk cId="0" sldId="256"/>
            <ac:spMk id="10" creationId="{00000000-0000-0000-0000-000000000000}"/>
          </ac:spMkLst>
        </pc:spChg>
        <pc:spChg chg="mod">
          <ac:chgData name="Geetika Arora" userId="257983799e337de3" providerId="LiveId" clId="{84DAAC6A-B44E-4E1E-8CA2-4E975B01ED62}" dt="2023-09-09T19:03:22.441" v="41" actId="164"/>
          <ac:spMkLst>
            <pc:docMk/>
            <pc:sldMk cId="0" sldId="256"/>
            <ac:spMk id="11" creationId="{00000000-0000-0000-0000-000000000000}"/>
          </ac:spMkLst>
        </pc:spChg>
        <pc:spChg chg="mod">
          <ac:chgData name="Geetika Arora" userId="257983799e337de3" providerId="LiveId" clId="{84DAAC6A-B44E-4E1E-8CA2-4E975B01ED62}" dt="2023-09-09T19:04:48.404" v="62" actId="403"/>
          <ac:spMkLst>
            <pc:docMk/>
            <pc:sldMk cId="0" sldId="256"/>
            <ac:spMk id="18" creationId="{00000000-0000-0000-0000-000000000000}"/>
          </ac:spMkLst>
        </pc:spChg>
        <pc:spChg chg="del mod">
          <ac:chgData name="Geetika Arora" userId="257983799e337de3" providerId="LiveId" clId="{84DAAC6A-B44E-4E1E-8CA2-4E975B01ED62}" dt="2023-09-09T19:02:17.629" v="33" actId="478"/>
          <ac:spMkLst>
            <pc:docMk/>
            <pc:sldMk cId="0" sldId="256"/>
            <ac:spMk id="19" creationId="{00000000-0000-0000-0000-000000000000}"/>
          </ac:spMkLst>
        </pc:spChg>
        <pc:spChg chg="mod">
          <ac:chgData name="Geetika Arora" userId="257983799e337de3" providerId="LiveId" clId="{84DAAC6A-B44E-4E1E-8CA2-4E975B01ED62}" dt="2023-09-09T19:04:40.203" v="61" actId="1076"/>
          <ac:spMkLst>
            <pc:docMk/>
            <pc:sldMk cId="0" sldId="256"/>
            <ac:spMk id="20" creationId="{00000000-0000-0000-0000-000000000000}"/>
          </ac:spMkLst>
        </pc:spChg>
        <pc:spChg chg="mod">
          <ac:chgData name="Geetika Arora" userId="257983799e337de3" providerId="LiveId" clId="{84DAAC6A-B44E-4E1E-8CA2-4E975B01ED62}" dt="2023-09-09T19:07:04.294" v="73" actId="2"/>
          <ac:spMkLst>
            <pc:docMk/>
            <pc:sldMk cId="0" sldId="256"/>
            <ac:spMk id="21" creationId="{00000000-0000-0000-0000-000000000000}"/>
          </ac:spMkLst>
        </pc:spChg>
        <pc:spChg chg="mod">
          <ac:chgData name="Geetika Arora" userId="257983799e337de3" providerId="LiveId" clId="{84DAAC6A-B44E-4E1E-8CA2-4E975B01ED62}" dt="2023-09-09T19:05:35.091" v="68" actId="1076"/>
          <ac:spMkLst>
            <pc:docMk/>
            <pc:sldMk cId="0" sldId="256"/>
            <ac:spMk id="22" creationId="{00000000-0000-0000-0000-000000000000}"/>
          </ac:spMkLst>
        </pc:spChg>
        <pc:grpChg chg="del mod">
          <ac:chgData name="Geetika Arora" userId="257983799e337de3" providerId="LiveId" clId="{84DAAC6A-B44E-4E1E-8CA2-4E975B01ED62}" dt="2023-09-09T16:41:19.080" v="27" actId="478"/>
          <ac:grpSpMkLst>
            <pc:docMk/>
            <pc:sldMk cId="0" sldId="256"/>
            <ac:grpSpMk id="3" creationId="{00000000-0000-0000-0000-000000000000}"/>
          </ac:grpSpMkLst>
        </pc:grpChg>
        <pc:grpChg chg="mod">
          <ac:chgData name="Geetika Arora" userId="257983799e337de3" providerId="LiveId" clId="{84DAAC6A-B44E-4E1E-8CA2-4E975B01ED62}" dt="2023-09-09T19:04:04.045" v="45" actId="1076"/>
          <ac:grpSpMkLst>
            <pc:docMk/>
            <pc:sldMk cId="0" sldId="256"/>
            <ac:grpSpMk id="6" creationId="{00000000-0000-0000-0000-000000000000}"/>
          </ac:grpSpMkLst>
        </pc:grpChg>
        <pc:grpChg chg="mod">
          <ac:chgData name="Geetika Arora" userId="257983799e337de3" providerId="LiveId" clId="{84DAAC6A-B44E-4E1E-8CA2-4E975B01ED62}" dt="2023-09-09T19:04:10.435" v="56" actId="1038"/>
          <ac:grpSpMkLst>
            <pc:docMk/>
            <pc:sldMk cId="0" sldId="256"/>
            <ac:grpSpMk id="9" creationId="{00000000-0000-0000-0000-000000000000}"/>
          </ac:grpSpMkLst>
        </pc:grpChg>
        <pc:grpChg chg="mod">
          <ac:chgData name="Geetika Arora" userId="257983799e337de3" providerId="LiveId" clId="{84DAAC6A-B44E-4E1E-8CA2-4E975B01ED62}" dt="2023-09-09T19:06:50.302" v="72" actId="1076"/>
          <ac:grpSpMkLst>
            <pc:docMk/>
            <pc:sldMk cId="0" sldId="256"/>
            <ac:grpSpMk id="12" creationId="{00000000-0000-0000-0000-000000000000}"/>
          </ac:grpSpMkLst>
        </pc:grpChg>
        <pc:grpChg chg="mod">
          <ac:chgData name="Geetika Arora" userId="257983799e337de3" providerId="LiveId" clId="{84DAAC6A-B44E-4E1E-8CA2-4E975B01ED62}" dt="2023-09-09T19:05:03.819" v="63" actId="1076"/>
          <ac:grpSpMkLst>
            <pc:docMk/>
            <pc:sldMk cId="0" sldId="256"/>
            <ac:grpSpMk id="15" creationId="{00000000-0000-0000-0000-000000000000}"/>
          </ac:grpSpMkLst>
        </pc:grpChg>
        <pc:grpChg chg="add mod">
          <ac:chgData name="Geetika Arora" userId="257983799e337de3" providerId="LiveId" clId="{84DAAC6A-B44E-4E1E-8CA2-4E975B01ED62}" dt="2023-09-09T19:03:22.441" v="41" actId="164"/>
          <ac:grpSpMkLst>
            <pc:docMk/>
            <pc:sldMk cId="0" sldId="256"/>
            <ac:grpSpMk id="23" creationId="{C1E30973-A729-3A4E-3949-18403146416E}"/>
          </ac:grpSpMkLst>
        </pc:grpChg>
      </pc:sldChg>
      <pc:sldChg chg="delSp modSp mod">
        <pc:chgData name="Geetika Arora" userId="257983799e337de3" providerId="LiveId" clId="{84DAAC6A-B44E-4E1E-8CA2-4E975B01ED62}" dt="2023-09-09T19:07:05.243" v="74" actId="2"/>
        <pc:sldMkLst>
          <pc:docMk/>
          <pc:sldMk cId="0" sldId="257"/>
        </pc:sldMkLst>
        <pc:spChg chg="mod topLvl">
          <ac:chgData name="Geetika Arora" userId="257983799e337de3" providerId="LiveId" clId="{84DAAC6A-B44E-4E1E-8CA2-4E975B01ED62}" dt="2023-09-09T16:41:46.238" v="31" actId="14100"/>
          <ac:spMkLst>
            <pc:docMk/>
            <pc:sldMk cId="0" sldId="257"/>
            <ac:spMk id="3" creationId="{00000000-0000-0000-0000-000000000000}"/>
          </ac:spMkLst>
        </pc:spChg>
        <pc:spChg chg="del mod topLvl">
          <ac:chgData name="Geetika Arora" userId="257983799e337de3" providerId="LiveId" clId="{84DAAC6A-B44E-4E1E-8CA2-4E975B01ED62}" dt="2023-09-09T16:41:35.056" v="28" actId="478"/>
          <ac:spMkLst>
            <pc:docMk/>
            <pc:sldMk cId="0" sldId="257"/>
            <ac:spMk id="4" creationId="{00000000-0000-0000-0000-000000000000}"/>
          </ac:spMkLst>
        </pc:spChg>
        <pc:spChg chg="mod">
          <ac:chgData name="Geetika Arora" userId="257983799e337de3" providerId="LiveId" clId="{84DAAC6A-B44E-4E1E-8CA2-4E975B01ED62}" dt="2023-09-09T16:40:55.616" v="21" actId="207"/>
          <ac:spMkLst>
            <pc:docMk/>
            <pc:sldMk cId="0" sldId="257"/>
            <ac:spMk id="11" creationId="{00000000-0000-0000-0000-000000000000}"/>
          </ac:spMkLst>
        </pc:spChg>
        <pc:spChg chg="mod">
          <ac:chgData name="Geetika Arora" userId="257983799e337de3" providerId="LiveId" clId="{84DAAC6A-B44E-4E1E-8CA2-4E975B01ED62}" dt="2023-09-09T16:40:52.029" v="20" actId="207"/>
          <ac:spMkLst>
            <pc:docMk/>
            <pc:sldMk cId="0" sldId="257"/>
            <ac:spMk id="12" creationId="{00000000-0000-0000-0000-000000000000}"/>
          </ac:spMkLst>
        </pc:spChg>
        <pc:spChg chg="mod">
          <ac:chgData name="Geetika Arora" userId="257983799e337de3" providerId="LiveId" clId="{84DAAC6A-B44E-4E1E-8CA2-4E975B01ED62}" dt="2023-09-09T16:41:00.777" v="22" actId="207"/>
          <ac:spMkLst>
            <pc:docMk/>
            <pc:sldMk cId="0" sldId="257"/>
            <ac:spMk id="14" creationId="{00000000-0000-0000-0000-000000000000}"/>
          </ac:spMkLst>
        </pc:spChg>
        <pc:spChg chg="mod">
          <ac:chgData name="Geetika Arora" userId="257983799e337de3" providerId="LiveId" clId="{84DAAC6A-B44E-4E1E-8CA2-4E975B01ED62}" dt="2023-09-09T16:41:04.060" v="23" actId="207"/>
          <ac:spMkLst>
            <pc:docMk/>
            <pc:sldMk cId="0" sldId="257"/>
            <ac:spMk id="17" creationId="{00000000-0000-0000-0000-000000000000}"/>
          </ac:spMkLst>
        </pc:spChg>
        <pc:spChg chg="mod">
          <ac:chgData name="Geetika Arora" userId="257983799e337de3" providerId="LiveId" clId="{84DAAC6A-B44E-4E1E-8CA2-4E975B01ED62}" dt="2023-09-09T16:41:07.857" v="24" actId="207"/>
          <ac:spMkLst>
            <pc:docMk/>
            <pc:sldMk cId="0" sldId="257"/>
            <ac:spMk id="20" creationId="{00000000-0000-0000-0000-000000000000}"/>
          </ac:spMkLst>
        </pc:spChg>
        <pc:spChg chg="mod">
          <ac:chgData name="Geetika Arora" userId="257983799e337de3" providerId="LiveId" clId="{84DAAC6A-B44E-4E1E-8CA2-4E975B01ED62}" dt="2023-09-09T19:07:05.243" v="74" actId="2"/>
          <ac:spMkLst>
            <pc:docMk/>
            <pc:sldMk cId="0" sldId="257"/>
            <ac:spMk id="23" creationId="{00000000-0000-0000-0000-000000000000}"/>
          </ac:spMkLst>
        </pc:spChg>
        <pc:grpChg chg="del mod">
          <ac:chgData name="Geetika Arora" userId="257983799e337de3" providerId="LiveId" clId="{84DAAC6A-B44E-4E1E-8CA2-4E975B01ED62}" dt="2023-09-09T16:41:35.056" v="28" actId="478"/>
          <ac:grpSpMkLst>
            <pc:docMk/>
            <pc:sldMk cId="0" sldId="257"/>
            <ac:grpSpMk id="2" creationId="{00000000-0000-0000-0000-000000000000}"/>
          </ac:grpSpMkLst>
        </pc:grpChg>
        <pc:grpChg chg="mod">
          <ac:chgData name="Geetika Arora" userId="257983799e337de3" providerId="LiveId" clId="{84DAAC6A-B44E-4E1E-8CA2-4E975B01ED62}" dt="2023-09-09T16:40:52.029" v="20" actId="207"/>
          <ac:grpSpMkLst>
            <pc:docMk/>
            <pc:sldMk cId="0" sldId="257"/>
            <ac:grpSpMk id="10" creationId="{00000000-0000-0000-0000-000000000000}"/>
          </ac:grpSpMkLst>
        </pc:grpChg>
      </pc:sldChg>
      <pc:sldChg chg="addSp modSp mod modAnim">
        <pc:chgData name="Geetika Arora" userId="257983799e337de3" providerId="LiveId" clId="{84DAAC6A-B44E-4E1E-8CA2-4E975B01ED62}" dt="2023-09-10T13:22:26.303" v="185" actId="1037"/>
        <pc:sldMkLst>
          <pc:docMk/>
          <pc:sldMk cId="0" sldId="258"/>
        </pc:sldMkLst>
        <pc:spChg chg="mod">
          <ac:chgData name="Geetika Arora" userId="257983799e337de3" providerId="LiveId" clId="{84DAAC6A-B44E-4E1E-8CA2-4E975B01ED62}" dt="2023-09-09T16:40:31.064" v="16" actId="207"/>
          <ac:spMkLst>
            <pc:docMk/>
            <pc:sldMk cId="0" sldId="258"/>
            <ac:spMk id="4" creationId="{00000000-0000-0000-0000-000000000000}"/>
          </ac:spMkLst>
        </pc:spChg>
        <pc:spChg chg="mod">
          <ac:chgData name="Geetika Arora" userId="257983799e337de3" providerId="LiveId" clId="{84DAAC6A-B44E-4E1E-8CA2-4E975B01ED62}" dt="2023-09-09T21:50:01.472" v="115" actId="164"/>
          <ac:spMkLst>
            <pc:docMk/>
            <pc:sldMk cId="0" sldId="258"/>
            <ac:spMk id="9" creationId="{00000000-0000-0000-0000-000000000000}"/>
          </ac:spMkLst>
        </pc:spChg>
        <pc:spChg chg="mod">
          <ac:chgData name="Geetika Arora" userId="257983799e337de3" providerId="LiveId" clId="{84DAAC6A-B44E-4E1E-8CA2-4E975B01ED62}" dt="2023-09-09T21:50:01.472" v="115" actId="164"/>
          <ac:spMkLst>
            <pc:docMk/>
            <pc:sldMk cId="0" sldId="258"/>
            <ac:spMk id="11" creationId="{00000000-0000-0000-0000-000000000000}"/>
          </ac:spMkLst>
        </pc:spChg>
        <pc:spChg chg="mod">
          <ac:chgData name="Geetika Arora" userId="257983799e337de3" providerId="LiveId" clId="{84DAAC6A-B44E-4E1E-8CA2-4E975B01ED62}" dt="2023-09-09T21:50:01.472" v="115" actId="164"/>
          <ac:spMkLst>
            <pc:docMk/>
            <pc:sldMk cId="0" sldId="258"/>
            <ac:spMk id="12" creationId="{00000000-0000-0000-0000-000000000000}"/>
          </ac:spMkLst>
        </pc:spChg>
        <pc:grpChg chg="add mod">
          <ac:chgData name="Geetika Arora" userId="257983799e337de3" providerId="LiveId" clId="{84DAAC6A-B44E-4E1E-8CA2-4E975B01ED62}" dt="2023-09-09T21:50:01.472" v="115" actId="164"/>
          <ac:grpSpMkLst>
            <pc:docMk/>
            <pc:sldMk cId="0" sldId="258"/>
            <ac:grpSpMk id="13" creationId="{CFB91B3F-CF21-1E1F-1E52-587E2DC72A22}"/>
          </ac:grpSpMkLst>
        </pc:grpChg>
        <pc:picChg chg="add mod">
          <ac:chgData name="Geetika Arora" userId="257983799e337de3" providerId="LiveId" clId="{84DAAC6A-B44E-4E1E-8CA2-4E975B01ED62}" dt="2023-09-10T13:22:26.303" v="185" actId="1037"/>
          <ac:picMkLst>
            <pc:docMk/>
            <pc:sldMk cId="0" sldId="258"/>
            <ac:picMk id="14" creationId="{5875C038-AAD5-788F-27E8-B508C82C15E2}"/>
          </ac:picMkLst>
        </pc:picChg>
        <pc:picChg chg="add mod">
          <ac:chgData name="Geetika Arora" userId="257983799e337de3" providerId="LiveId" clId="{84DAAC6A-B44E-4E1E-8CA2-4E975B01ED62}" dt="2023-09-09T16:35:53.110" v="10" actId="1076"/>
          <ac:picMkLst>
            <pc:docMk/>
            <pc:sldMk cId="0" sldId="258"/>
            <ac:picMk id="16" creationId="{B6B89115-EE09-3B43-92FC-08B8F035CA23}"/>
          </ac:picMkLst>
        </pc:picChg>
      </pc:sldChg>
      <pc:sldChg chg="addSp modSp new mod">
        <pc:chgData name="Geetika Arora" userId="257983799e337de3" providerId="LiveId" clId="{84DAAC6A-B44E-4E1E-8CA2-4E975B01ED62}" dt="2023-09-09T20:23:10.227" v="78" actId="1076"/>
        <pc:sldMkLst>
          <pc:docMk/>
          <pc:sldMk cId="1742962497" sldId="259"/>
        </pc:sldMkLst>
        <pc:spChg chg="mod">
          <ac:chgData name="Geetika Arora" userId="257983799e337de3" providerId="LiveId" clId="{84DAAC6A-B44E-4E1E-8CA2-4E975B01ED62}" dt="2023-09-09T20:22:39.089" v="76"/>
          <ac:spMkLst>
            <pc:docMk/>
            <pc:sldMk cId="1742962497" sldId="259"/>
            <ac:spMk id="3" creationId="{6DE05D51-02CA-6048-30DE-D227DCCC8783}"/>
          </ac:spMkLst>
        </pc:spChg>
        <pc:spChg chg="mod">
          <ac:chgData name="Geetika Arora" userId="257983799e337de3" providerId="LiveId" clId="{84DAAC6A-B44E-4E1E-8CA2-4E975B01ED62}" dt="2023-09-09T20:22:39.089" v="76"/>
          <ac:spMkLst>
            <pc:docMk/>
            <pc:sldMk cId="1742962497" sldId="259"/>
            <ac:spMk id="4" creationId="{BC49D173-86BB-122B-DAE2-02727D42EF52}"/>
          </ac:spMkLst>
        </pc:spChg>
        <pc:spChg chg="mod">
          <ac:chgData name="Geetika Arora" userId="257983799e337de3" providerId="LiveId" clId="{84DAAC6A-B44E-4E1E-8CA2-4E975B01ED62}" dt="2023-09-09T20:22:39.089" v="76"/>
          <ac:spMkLst>
            <pc:docMk/>
            <pc:sldMk cId="1742962497" sldId="259"/>
            <ac:spMk id="6" creationId="{B3C65566-E02F-86D6-00EC-FD9834E30E42}"/>
          </ac:spMkLst>
        </pc:spChg>
        <pc:spChg chg="mod">
          <ac:chgData name="Geetika Arora" userId="257983799e337de3" providerId="LiveId" clId="{84DAAC6A-B44E-4E1E-8CA2-4E975B01ED62}" dt="2023-09-09T20:22:39.089" v="76"/>
          <ac:spMkLst>
            <pc:docMk/>
            <pc:sldMk cId="1742962497" sldId="259"/>
            <ac:spMk id="7" creationId="{6B949455-5D67-72BF-5DE9-AA8FDF4A33B4}"/>
          </ac:spMkLst>
        </pc:spChg>
        <pc:spChg chg="mod">
          <ac:chgData name="Geetika Arora" userId="257983799e337de3" providerId="LiveId" clId="{84DAAC6A-B44E-4E1E-8CA2-4E975B01ED62}" dt="2023-09-09T20:22:39.089" v="76"/>
          <ac:spMkLst>
            <pc:docMk/>
            <pc:sldMk cId="1742962497" sldId="259"/>
            <ac:spMk id="9" creationId="{E17EDCC1-8A7C-8961-B291-BDC2D1DFD1BB}"/>
          </ac:spMkLst>
        </pc:spChg>
        <pc:spChg chg="mod">
          <ac:chgData name="Geetika Arora" userId="257983799e337de3" providerId="LiveId" clId="{84DAAC6A-B44E-4E1E-8CA2-4E975B01ED62}" dt="2023-09-09T20:22:39.089" v="76"/>
          <ac:spMkLst>
            <pc:docMk/>
            <pc:sldMk cId="1742962497" sldId="259"/>
            <ac:spMk id="10" creationId="{D81EDF50-512A-9A7B-5255-11E2853F8585}"/>
          </ac:spMkLst>
        </pc:spChg>
        <pc:spChg chg="add mod">
          <ac:chgData name="Geetika Arora" userId="257983799e337de3" providerId="LiveId" clId="{84DAAC6A-B44E-4E1E-8CA2-4E975B01ED62}" dt="2023-09-09T20:22:39.089" v="76"/>
          <ac:spMkLst>
            <pc:docMk/>
            <pc:sldMk cId="1742962497" sldId="259"/>
            <ac:spMk id="11" creationId="{702F3770-2EC3-29F3-86C6-A36BC753F32B}"/>
          </ac:spMkLst>
        </pc:spChg>
        <pc:spChg chg="add mod">
          <ac:chgData name="Geetika Arora" userId="257983799e337de3" providerId="LiveId" clId="{84DAAC6A-B44E-4E1E-8CA2-4E975B01ED62}" dt="2023-09-09T20:23:10.227" v="78" actId="1076"/>
          <ac:spMkLst>
            <pc:docMk/>
            <pc:sldMk cId="1742962497" sldId="259"/>
            <ac:spMk id="12" creationId="{59D742A0-F5F5-2C90-9C04-15614CF3A075}"/>
          </ac:spMkLst>
        </pc:spChg>
        <pc:spChg chg="add mod">
          <ac:chgData name="Geetika Arora" userId="257983799e337de3" providerId="LiveId" clId="{84DAAC6A-B44E-4E1E-8CA2-4E975B01ED62}" dt="2023-09-09T20:22:39.089" v="76"/>
          <ac:spMkLst>
            <pc:docMk/>
            <pc:sldMk cId="1742962497" sldId="259"/>
            <ac:spMk id="13" creationId="{0D4F7A46-650E-868C-086B-C76F996BCA0B}"/>
          </ac:spMkLst>
        </pc:spChg>
        <pc:grpChg chg="add mod">
          <ac:chgData name="Geetika Arora" userId="257983799e337de3" providerId="LiveId" clId="{84DAAC6A-B44E-4E1E-8CA2-4E975B01ED62}" dt="2023-09-09T20:22:39.089" v="76"/>
          <ac:grpSpMkLst>
            <pc:docMk/>
            <pc:sldMk cId="1742962497" sldId="259"/>
            <ac:grpSpMk id="2" creationId="{87882EAF-C81E-FF9D-D172-B2F428C528F7}"/>
          </ac:grpSpMkLst>
        </pc:grpChg>
        <pc:grpChg chg="add mod">
          <ac:chgData name="Geetika Arora" userId="257983799e337de3" providerId="LiveId" clId="{84DAAC6A-B44E-4E1E-8CA2-4E975B01ED62}" dt="2023-09-09T20:22:39.089" v="76"/>
          <ac:grpSpMkLst>
            <pc:docMk/>
            <pc:sldMk cId="1742962497" sldId="259"/>
            <ac:grpSpMk id="5" creationId="{F1601F77-0F32-DAF1-AA83-FE71EB9A75DC}"/>
          </ac:grpSpMkLst>
        </pc:grpChg>
        <pc:grpChg chg="add mod">
          <ac:chgData name="Geetika Arora" userId="257983799e337de3" providerId="LiveId" clId="{84DAAC6A-B44E-4E1E-8CA2-4E975B01ED62}" dt="2023-09-09T20:22:39.089" v="76"/>
          <ac:grpSpMkLst>
            <pc:docMk/>
            <pc:sldMk cId="1742962497" sldId="259"/>
            <ac:grpSpMk id="8" creationId="{4C58F29F-EFF9-73E3-F661-CA4549F3E4F6}"/>
          </ac:grpSpMkLst>
        </pc:grpChg>
      </pc:sldChg>
      <pc:sldChg chg="addSp delSp modSp new">
        <pc:chgData name="Geetika Arora" userId="257983799e337de3" providerId="LiveId" clId="{84DAAC6A-B44E-4E1E-8CA2-4E975B01ED62}" dt="2023-09-09T20:25:22.483" v="86"/>
        <pc:sldMkLst>
          <pc:docMk/>
          <pc:sldMk cId="3660404305" sldId="260"/>
        </pc:sldMkLst>
        <pc:spChg chg="add mod">
          <ac:chgData name="Geetika Arora" userId="257983799e337de3" providerId="LiveId" clId="{84DAAC6A-B44E-4E1E-8CA2-4E975B01ED62}" dt="2023-09-09T20:24:40.427" v="80"/>
          <ac:spMkLst>
            <pc:docMk/>
            <pc:sldMk cId="3660404305" sldId="260"/>
            <ac:spMk id="2" creationId="{EF3113B2-EC0C-231A-0B44-575785729A1C}"/>
          </ac:spMkLst>
        </pc:spChg>
        <pc:spChg chg="mod">
          <ac:chgData name="Geetika Arora" userId="257983799e337de3" providerId="LiveId" clId="{84DAAC6A-B44E-4E1E-8CA2-4E975B01ED62}" dt="2023-09-09T20:24:40.427" v="80"/>
          <ac:spMkLst>
            <pc:docMk/>
            <pc:sldMk cId="3660404305" sldId="260"/>
            <ac:spMk id="4" creationId="{A2B752BE-8D23-AD75-2B4C-0FDE57D2F359}"/>
          </ac:spMkLst>
        </pc:spChg>
        <pc:spChg chg="mod">
          <ac:chgData name="Geetika Arora" userId="257983799e337de3" providerId="LiveId" clId="{84DAAC6A-B44E-4E1E-8CA2-4E975B01ED62}" dt="2023-09-09T20:24:40.427" v="80"/>
          <ac:spMkLst>
            <pc:docMk/>
            <pc:sldMk cId="3660404305" sldId="260"/>
            <ac:spMk id="5" creationId="{73FC71BA-4577-A5E1-A17D-A815FB7DB899}"/>
          </ac:spMkLst>
        </pc:spChg>
        <pc:spChg chg="add mod">
          <ac:chgData name="Geetika Arora" userId="257983799e337de3" providerId="LiveId" clId="{84DAAC6A-B44E-4E1E-8CA2-4E975B01ED62}" dt="2023-09-09T20:24:40.427" v="80"/>
          <ac:spMkLst>
            <pc:docMk/>
            <pc:sldMk cId="3660404305" sldId="260"/>
            <ac:spMk id="6" creationId="{C281C665-C806-A1C0-628D-A42FC93F78C7}"/>
          </ac:spMkLst>
        </pc:spChg>
        <pc:spChg chg="mod">
          <ac:chgData name="Geetika Arora" userId="257983799e337de3" providerId="LiveId" clId="{84DAAC6A-B44E-4E1E-8CA2-4E975B01ED62}" dt="2023-09-09T20:24:40.427" v="80"/>
          <ac:spMkLst>
            <pc:docMk/>
            <pc:sldMk cId="3660404305" sldId="260"/>
            <ac:spMk id="8" creationId="{7F28F6EE-2F45-715E-5F91-FD1BD68B8C24}"/>
          </ac:spMkLst>
        </pc:spChg>
        <pc:spChg chg="mod">
          <ac:chgData name="Geetika Arora" userId="257983799e337de3" providerId="LiveId" clId="{84DAAC6A-B44E-4E1E-8CA2-4E975B01ED62}" dt="2023-09-09T20:24:40.427" v="80"/>
          <ac:spMkLst>
            <pc:docMk/>
            <pc:sldMk cId="3660404305" sldId="260"/>
            <ac:spMk id="9" creationId="{25CF9C7F-9F14-E571-4CA0-428E0AA780EE}"/>
          </ac:spMkLst>
        </pc:spChg>
        <pc:spChg chg="mod">
          <ac:chgData name="Geetika Arora" userId="257983799e337de3" providerId="LiveId" clId="{84DAAC6A-B44E-4E1E-8CA2-4E975B01ED62}" dt="2023-09-09T20:24:40.427" v="80"/>
          <ac:spMkLst>
            <pc:docMk/>
            <pc:sldMk cId="3660404305" sldId="260"/>
            <ac:spMk id="11" creationId="{892E202B-20C5-A45A-A069-7708655720E9}"/>
          </ac:spMkLst>
        </pc:spChg>
        <pc:spChg chg="mod">
          <ac:chgData name="Geetika Arora" userId="257983799e337de3" providerId="LiveId" clId="{84DAAC6A-B44E-4E1E-8CA2-4E975B01ED62}" dt="2023-09-09T20:24:40.427" v="80"/>
          <ac:spMkLst>
            <pc:docMk/>
            <pc:sldMk cId="3660404305" sldId="260"/>
            <ac:spMk id="13" creationId="{2ACB7D45-949F-826D-5103-214B0386C057}"/>
          </ac:spMkLst>
        </pc:spChg>
        <pc:spChg chg="mod">
          <ac:chgData name="Geetika Arora" userId="257983799e337de3" providerId="LiveId" clId="{84DAAC6A-B44E-4E1E-8CA2-4E975B01ED62}" dt="2023-09-09T20:24:40.427" v="80"/>
          <ac:spMkLst>
            <pc:docMk/>
            <pc:sldMk cId="3660404305" sldId="260"/>
            <ac:spMk id="15" creationId="{C6ED2F04-4C49-690A-20C6-D03141965BFD}"/>
          </ac:spMkLst>
        </pc:spChg>
        <pc:spChg chg="mod">
          <ac:chgData name="Geetika Arora" userId="257983799e337de3" providerId="LiveId" clId="{84DAAC6A-B44E-4E1E-8CA2-4E975B01ED62}" dt="2023-09-09T20:24:40.427" v="80"/>
          <ac:spMkLst>
            <pc:docMk/>
            <pc:sldMk cId="3660404305" sldId="260"/>
            <ac:spMk id="17" creationId="{506AE14A-DE45-D55C-CCDF-ADD5BA8E55B0}"/>
          </ac:spMkLst>
        </pc:spChg>
        <pc:spChg chg="mod">
          <ac:chgData name="Geetika Arora" userId="257983799e337de3" providerId="LiveId" clId="{84DAAC6A-B44E-4E1E-8CA2-4E975B01ED62}" dt="2023-09-09T20:24:40.427" v="80"/>
          <ac:spMkLst>
            <pc:docMk/>
            <pc:sldMk cId="3660404305" sldId="260"/>
            <ac:spMk id="19" creationId="{BEFB98C2-4900-8361-D34B-59F238B35497}"/>
          </ac:spMkLst>
        </pc:spChg>
        <pc:spChg chg="mod">
          <ac:chgData name="Geetika Arora" userId="257983799e337de3" providerId="LiveId" clId="{84DAAC6A-B44E-4E1E-8CA2-4E975B01ED62}" dt="2023-09-09T20:24:40.427" v="80"/>
          <ac:spMkLst>
            <pc:docMk/>
            <pc:sldMk cId="3660404305" sldId="260"/>
            <ac:spMk id="21" creationId="{74CBB1F2-B177-4D40-D586-774FE93096E2}"/>
          </ac:spMkLst>
        </pc:spChg>
        <pc:spChg chg="add mod">
          <ac:chgData name="Geetika Arora" userId="257983799e337de3" providerId="LiveId" clId="{84DAAC6A-B44E-4E1E-8CA2-4E975B01ED62}" dt="2023-09-09T20:24:40.427" v="80"/>
          <ac:spMkLst>
            <pc:docMk/>
            <pc:sldMk cId="3660404305" sldId="260"/>
            <ac:spMk id="22" creationId="{60DD0D33-5223-52BA-6615-955F957D9135}"/>
          </ac:spMkLst>
        </pc:spChg>
        <pc:spChg chg="mod">
          <ac:chgData name="Geetika Arora" userId="257983799e337de3" providerId="LiveId" clId="{84DAAC6A-B44E-4E1E-8CA2-4E975B01ED62}" dt="2023-09-09T20:24:40.427" v="80"/>
          <ac:spMkLst>
            <pc:docMk/>
            <pc:sldMk cId="3660404305" sldId="260"/>
            <ac:spMk id="24" creationId="{74AAC5F2-0D55-CA7E-DC08-E406E04BEBD6}"/>
          </ac:spMkLst>
        </pc:spChg>
        <pc:spChg chg="mod">
          <ac:chgData name="Geetika Arora" userId="257983799e337de3" providerId="LiveId" clId="{84DAAC6A-B44E-4E1E-8CA2-4E975B01ED62}" dt="2023-09-09T20:24:40.427" v="80"/>
          <ac:spMkLst>
            <pc:docMk/>
            <pc:sldMk cId="3660404305" sldId="260"/>
            <ac:spMk id="26" creationId="{EB47F7A1-9241-7CD9-FFAD-9A48E2586F7F}"/>
          </ac:spMkLst>
        </pc:spChg>
        <pc:spChg chg="mod">
          <ac:chgData name="Geetika Arora" userId="257983799e337de3" providerId="LiveId" clId="{84DAAC6A-B44E-4E1E-8CA2-4E975B01ED62}" dt="2023-09-09T20:24:40.427" v="80"/>
          <ac:spMkLst>
            <pc:docMk/>
            <pc:sldMk cId="3660404305" sldId="260"/>
            <ac:spMk id="28" creationId="{910996BD-55DE-97DE-36A7-65B09DF12706}"/>
          </ac:spMkLst>
        </pc:spChg>
        <pc:spChg chg="mod">
          <ac:chgData name="Geetika Arora" userId="257983799e337de3" providerId="LiveId" clId="{84DAAC6A-B44E-4E1E-8CA2-4E975B01ED62}" dt="2023-09-09T20:24:40.427" v="80"/>
          <ac:spMkLst>
            <pc:docMk/>
            <pc:sldMk cId="3660404305" sldId="260"/>
            <ac:spMk id="30" creationId="{29894A9C-1396-8214-ABC7-BEAF945809C5}"/>
          </ac:spMkLst>
        </pc:spChg>
        <pc:spChg chg="mod">
          <ac:chgData name="Geetika Arora" userId="257983799e337de3" providerId="LiveId" clId="{84DAAC6A-B44E-4E1E-8CA2-4E975B01ED62}" dt="2023-09-09T20:24:40.427" v="80"/>
          <ac:spMkLst>
            <pc:docMk/>
            <pc:sldMk cId="3660404305" sldId="260"/>
            <ac:spMk id="32" creationId="{3107730D-A48F-C8A1-4723-64F3952AB827}"/>
          </ac:spMkLst>
        </pc:spChg>
        <pc:spChg chg="mod">
          <ac:chgData name="Geetika Arora" userId="257983799e337de3" providerId="LiveId" clId="{84DAAC6A-B44E-4E1E-8CA2-4E975B01ED62}" dt="2023-09-09T20:24:40.427" v="80"/>
          <ac:spMkLst>
            <pc:docMk/>
            <pc:sldMk cId="3660404305" sldId="260"/>
            <ac:spMk id="34" creationId="{05A69127-42B3-4A93-71C9-E203792DA0BD}"/>
          </ac:spMkLst>
        </pc:spChg>
        <pc:spChg chg="add mod">
          <ac:chgData name="Geetika Arora" userId="257983799e337de3" providerId="LiveId" clId="{84DAAC6A-B44E-4E1E-8CA2-4E975B01ED62}" dt="2023-09-09T20:24:40.427" v="80"/>
          <ac:spMkLst>
            <pc:docMk/>
            <pc:sldMk cId="3660404305" sldId="260"/>
            <ac:spMk id="35" creationId="{4BDB8CEA-20F1-604E-C603-FF8117F6D571}"/>
          </ac:spMkLst>
        </pc:spChg>
        <pc:spChg chg="add mod">
          <ac:chgData name="Geetika Arora" userId="257983799e337de3" providerId="LiveId" clId="{84DAAC6A-B44E-4E1E-8CA2-4E975B01ED62}" dt="2023-09-09T20:24:40.427" v="80"/>
          <ac:spMkLst>
            <pc:docMk/>
            <pc:sldMk cId="3660404305" sldId="260"/>
            <ac:spMk id="36" creationId="{93B05894-BBF2-9431-3492-9A05DF53D7C1}"/>
          </ac:spMkLst>
        </pc:spChg>
        <pc:spChg chg="add mod">
          <ac:chgData name="Geetika Arora" userId="257983799e337de3" providerId="LiveId" clId="{84DAAC6A-B44E-4E1E-8CA2-4E975B01ED62}" dt="2023-09-09T20:24:40.427" v="80"/>
          <ac:spMkLst>
            <pc:docMk/>
            <pc:sldMk cId="3660404305" sldId="260"/>
            <ac:spMk id="37" creationId="{32499B81-F6C1-CFEB-6DA1-D084FFAF5AAA}"/>
          </ac:spMkLst>
        </pc:spChg>
        <pc:spChg chg="add mod">
          <ac:chgData name="Geetika Arora" userId="257983799e337de3" providerId="LiveId" clId="{84DAAC6A-B44E-4E1E-8CA2-4E975B01ED62}" dt="2023-09-09T20:24:40.427" v="80"/>
          <ac:spMkLst>
            <pc:docMk/>
            <pc:sldMk cId="3660404305" sldId="260"/>
            <ac:spMk id="38" creationId="{425B443A-C0A7-031E-8DE1-833E464BACD5}"/>
          </ac:spMkLst>
        </pc:spChg>
        <pc:spChg chg="add mod">
          <ac:chgData name="Geetika Arora" userId="257983799e337de3" providerId="LiveId" clId="{84DAAC6A-B44E-4E1E-8CA2-4E975B01ED62}" dt="2023-09-09T20:24:40.427" v="80"/>
          <ac:spMkLst>
            <pc:docMk/>
            <pc:sldMk cId="3660404305" sldId="260"/>
            <ac:spMk id="39" creationId="{D3DC9E90-F095-B75F-43E8-08D6BC3677C0}"/>
          </ac:spMkLst>
        </pc:spChg>
        <pc:spChg chg="add mod">
          <ac:chgData name="Geetika Arora" userId="257983799e337de3" providerId="LiveId" clId="{84DAAC6A-B44E-4E1E-8CA2-4E975B01ED62}" dt="2023-09-09T20:24:40.427" v="80"/>
          <ac:spMkLst>
            <pc:docMk/>
            <pc:sldMk cId="3660404305" sldId="260"/>
            <ac:spMk id="40" creationId="{BF2D644C-1C28-4612-9517-4F1B8B0872C0}"/>
          </ac:spMkLst>
        </pc:spChg>
        <pc:spChg chg="add mod">
          <ac:chgData name="Geetika Arora" userId="257983799e337de3" providerId="LiveId" clId="{84DAAC6A-B44E-4E1E-8CA2-4E975B01ED62}" dt="2023-09-09T20:24:40.427" v="80"/>
          <ac:spMkLst>
            <pc:docMk/>
            <pc:sldMk cId="3660404305" sldId="260"/>
            <ac:spMk id="41" creationId="{AAB0FD96-2893-042F-2BDF-A186368E60E0}"/>
          </ac:spMkLst>
        </pc:spChg>
        <pc:spChg chg="add mod">
          <ac:chgData name="Geetika Arora" userId="257983799e337de3" providerId="LiveId" clId="{84DAAC6A-B44E-4E1E-8CA2-4E975B01ED62}" dt="2023-09-09T20:24:40.427" v="80"/>
          <ac:spMkLst>
            <pc:docMk/>
            <pc:sldMk cId="3660404305" sldId="260"/>
            <ac:spMk id="42" creationId="{029891C7-1B86-24BC-19D4-B94D4CBE0B1A}"/>
          </ac:spMkLst>
        </pc:spChg>
        <pc:spChg chg="add mod">
          <ac:chgData name="Geetika Arora" userId="257983799e337de3" providerId="LiveId" clId="{84DAAC6A-B44E-4E1E-8CA2-4E975B01ED62}" dt="2023-09-09T20:24:40.427" v="80"/>
          <ac:spMkLst>
            <pc:docMk/>
            <pc:sldMk cId="3660404305" sldId="260"/>
            <ac:spMk id="43" creationId="{D6D46D51-9B91-BD7F-D35B-CAA307845DB3}"/>
          </ac:spMkLst>
        </pc:spChg>
        <pc:spChg chg="add mod">
          <ac:chgData name="Geetika Arora" userId="257983799e337de3" providerId="LiveId" clId="{84DAAC6A-B44E-4E1E-8CA2-4E975B01ED62}" dt="2023-09-09T20:24:40.427" v="80"/>
          <ac:spMkLst>
            <pc:docMk/>
            <pc:sldMk cId="3660404305" sldId="260"/>
            <ac:spMk id="44" creationId="{7322DD93-C1F4-3218-1291-8690F1F3EAC5}"/>
          </ac:spMkLst>
        </pc:spChg>
        <pc:spChg chg="add mod">
          <ac:chgData name="Geetika Arora" userId="257983799e337de3" providerId="LiveId" clId="{84DAAC6A-B44E-4E1E-8CA2-4E975B01ED62}" dt="2023-09-09T20:24:40.427" v="80"/>
          <ac:spMkLst>
            <pc:docMk/>
            <pc:sldMk cId="3660404305" sldId="260"/>
            <ac:spMk id="45" creationId="{74C62698-2426-A7C8-82EE-CE8D04F636E2}"/>
          </ac:spMkLst>
        </pc:spChg>
        <pc:spChg chg="add mod">
          <ac:chgData name="Geetika Arora" userId="257983799e337de3" providerId="LiveId" clId="{84DAAC6A-B44E-4E1E-8CA2-4E975B01ED62}" dt="2023-09-09T20:24:40.427" v="80"/>
          <ac:spMkLst>
            <pc:docMk/>
            <pc:sldMk cId="3660404305" sldId="260"/>
            <ac:spMk id="46" creationId="{3C263146-CBA7-1236-8EC5-288AFB9581D9}"/>
          </ac:spMkLst>
        </pc:spChg>
        <pc:grpChg chg="add mod">
          <ac:chgData name="Geetika Arora" userId="257983799e337de3" providerId="LiveId" clId="{84DAAC6A-B44E-4E1E-8CA2-4E975B01ED62}" dt="2023-09-09T20:24:40.427" v="80"/>
          <ac:grpSpMkLst>
            <pc:docMk/>
            <pc:sldMk cId="3660404305" sldId="260"/>
            <ac:grpSpMk id="3" creationId="{37FAC18D-CA82-E588-CB4B-D449AD092A41}"/>
          </ac:grpSpMkLst>
        </pc:grpChg>
        <pc:grpChg chg="add mod">
          <ac:chgData name="Geetika Arora" userId="257983799e337de3" providerId="LiveId" clId="{84DAAC6A-B44E-4E1E-8CA2-4E975B01ED62}" dt="2023-09-09T20:24:40.427" v="80"/>
          <ac:grpSpMkLst>
            <pc:docMk/>
            <pc:sldMk cId="3660404305" sldId="260"/>
            <ac:grpSpMk id="7" creationId="{BE8FA954-512D-277D-A1A6-B631E2A55C27}"/>
          </ac:grpSpMkLst>
        </pc:grpChg>
        <pc:grpChg chg="add mod">
          <ac:chgData name="Geetika Arora" userId="257983799e337de3" providerId="LiveId" clId="{84DAAC6A-B44E-4E1E-8CA2-4E975B01ED62}" dt="2023-09-09T20:24:40.427" v="80"/>
          <ac:grpSpMkLst>
            <pc:docMk/>
            <pc:sldMk cId="3660404305" sldId="260"/>
            <ac:grpSpMk id="10" creationId="{615D2E3E-2875-7857-DC77-790098B413E5}"/>
          </ac:grpSpMkLst>
        </pc:grpChg>
        <pc:grpChg chg="add mod">
          <ac:chgData name="Geetika Arora" userId="257983799e337de3" providerId="LiveId" clId="{84DAAC6A-B44E-4E1E-8CA2-4E975B01ED62}" dt="2023-09-09T20:24:40.427" v="80"/>
          <ac:grpSpMkLst>
            <pc:docMk/>
            <pc:sldMk cId="3660404305" sldId="260"/>
            <ac:grpSpMk id="12" creationId="{E805AEA6-08E0-E857-06CE-67FF81A5F8FB}"/>
          </ac:grpSpMkLst>
        </pc:grpChg>
        <pc:grpChg chg="add mod">
          <ac:chgData name="Geetika Arora" userId="257983799e337de3" providerId="LiveId" clId="{84DAAC6A-B44E-4E1E-8CA2-4E975B01ED62}" dt="2023-09-09T20:24:40.427" v="80"/>
          <ac:grpSpMkLst>
            <pc:docMk/>
            <pc:sldMk cId="3660404305" sldId="260"/>
            <ac:grpSpMk id="14" creationId="{8FE4B866-649D-A081-F8BF-541CD4F699F7}"/>
          </ac:grpSpMkLst>
        </pc:grpChg>
        <pc:grpChg chg="add mod">
          <ac:chgData name="Geetika Arora" userId="257983799e337de3" providerId="LiveId" clId="{84DAAC6A-B44E-4E1E-8CA2-4E975B01ED62}" dt="2023-09-09T20:24:40.427" v="80"/>
          <ac:grpSpMkLst>
            <pc:docMk/>
            <pc:sldMk cId="3660404305" sldId="260"/>
            <ac:grpSpMk id="16" creationId="{18CDEDFE-2AA3-AC46-673B-1B5F7286EBAE}"/>
          </ac:grpSpMkLst>
        </pc:grpChg>
        <pc:grpChg chg="add mod">
          <ac:chgData name="Geetika Arora" userId="257983799e337de3" providerId="LiveId" clId="{84DAAC6A-B44E-4E1E-8CA2-4E975B01ED62}" dt="2023-09-09T20:24:40.427" v="80"/>
          <ac:grpSpMkLst>
            <pc:docMk/>
            <pc:sldMk cId="3660404305" sldId="260"/>
            <ac:grpSpMk id="18" creationId="{9363145E-C606-614B-4101-347B23D9E9E5}"/>
          </ac:grpSpMkLst>
        </pc:grpChg>
        <pc:grpChg chg="add mod">
          <ac:chgData name="Geetika Arora" userId="257983799e337de3" providerId="LiveId" clId="{84DAAC6A-B44E-4E1E-8CA2-4E975B01ED62}" dt="2023-09-09T20:24:40.427" v="80"/>
          <ac:grpSpMkLst>
            <pc:docMk/>
            <pc:sldMk cId="3660404305" sldId="260"/>
            <ac:grpSpMk id="20" creationId="{59C04BF8-131B-CB71-853A-B51734186992}"/>
          </ac:grpSpMkLst>
        </pc:grpChg>
        <pc:grpChg chg="add mod">
          <ac:chgData name="Geetika Arora" userId="257983799e337de3" providerId="LiveId" clId="{84DAAC6A-B44E-4E1E-8CA2-4E975B01ED62}" dt="2023-09-09T20:24:40.427" v="80"/>
          <ac:grpSpMkLst>
            <pc:docMk/>
            <pc:sldMk cId="3660404305" sldId="260"/>
            <ac:grpSpMk id="23" creationId="{101FE8D5-00A8-7083-02B5-6C9896AD357C}"/>
          </ac:grpSpMkLst>
        </pc:grpChg>
        <pc:grpChg chg="add mod">
          <ac:chgData name="Geetika Arora" userId="257983799e337de3" providerId="LiveId" clId="{84DAAC6A-B44E-4E1E-8CA2-4E975B01ED62}" dt="2023-09-09T20:24:40.427" v="80"/>
          <ac:grpSpMkLst>
            <pc:docMk/>
            <pc:sldMk cId="3660404305" sldId="260"/>
            <ac:grpSpMk id="25" creationId="{B61E1C72-2535-938B-BC3E-025AB4D639CB}"/>
          </ac:grpSpMkLst>
        </pc:grpChg>
        <pc:grpChg chg="add mod">
          <ac:chgData name="Geetika Arora" userId="257983799e337de3" providerId="LiveId" clId="{84DAAC6A-B44E-4E1E-8CA2-4E975B01ED62}" dt="2023-09-09T20:24:40.427" v="80"/>
          <ac:grpSpMkLst>
            <pc:docMk/>
            <pc:sldMk cId="3660404305" sldId="260"/>
            <ac:grpSpMk id="27" creationId="{189D9335-237C-0BA1-45F3-08EEF27C51AD}"/>
          </ac:grpSpMkLst>
        </pc:grpChg>
        <pc:grpChg chg="add mod">
          <ac:chgData name="Geetika Arora" userId="257983799e337de3" providerId="LiveId" clId="{84DAAC6A-B44E-4E1E-8CA2-4E975B01ED62}" dt="2023-09-09T20:24:40.427" v="80"/>
          <ac:grpSpMkLst>
            <pc:docMk/>
            <pc:sldMk cId="3660404305" sldId="260"/>
            <ac:grpSpMk id="29" creationId="{7C3CC619-0277-CD11-0E38-D80E31009116}"/>
          </ac:grpSpMkLst>
        </pc:grpChg>
        <pc:grpChg chg="add mod">
          <ac:chgData name="Geetika Arora" userId="257983799e337de3" providerId="LiveId" clId="{84DAAC6A-B44E-4E1E-8CA2-4E975B01ED62}" dt="2023-09-09T20:24:40.427" v="80"/>
          <ac:grpSpMkLst>
            <pc:docMk/>
            <pc:sldMk cId="3660404305" sldId="260"/>
            <ac:grpSpMk id="31" creationId="{A6879FFC-64D5-3987-8CDA-A6D35302AD00}"/>
          </ac:grpSpMkLst>
        </pc:grpChg>
        <pc:grpChg chg="add mod">
          <ac:chgData name="Geetika Arora" userId="257983799e337de3" providerId="LiveId" clId="{84DAAC6A-B44E-4E1E-8CA2-4E975B01ED62}" dt="2023-09-09T20:24:40.427" v="80"/>
          <ac:grpSpMkLst>
            <pc:docMk/>
            <pc:sldMk cId="3660404305" sldId="260"/>
            <ac:grpSpMk id="33" creationId="{88EAA327-C369-CE65-F058-DFA742EED237}"/>
          </ac:grpSpMkLst>
        </pc:grpChg>
        <pc:picChg chg="add del">
          <ac:chgData name="Geetika Arora" userId="257983799e337de3" providerId="LiveId" clId="{84DAAC6A-B44E-4E1E-8CA2-4E975B01ED62}" dt="2023-09-09T20:25:22.483" v="86"/>
          <ac:picMkLst>
            <pc:docMk/>
            <pc:sldMk cId="3660404305" sldId="260"/>
            <ac:picMk id="47" creationId="{4C8AF66E-FB46-D4DC-9063-F9291703EB41}"/>
          </ac:picMkLst>
        </pc:picChg>
      </pc:sldChg>
      <pc:sldChg chg="addSp delSp modSp new">
        <pc:chgData name="Geetika Arora" userId="257983799e337de3" providerId="LiveId" clId="{84DAAC6A-B44E-4E1E-8CA2-4E975B01ED62}" dt="2023-09-09T20:25:14.311" v="84"/>
        <pc:sldMkLst>
          <pc:docMk/>
          <pc:sldMk cId="187250995" sldId="261"/>
        </pc:sldMkLst>
        <pc:spChg chg="add del mod">
          <ac:chgData name="Geetika Arora" userId="257983799e337de3" providerId="LiveId" clId="{84DAAC6A-B44E-4E1E-8CA2-4E975B01ED62}" dt="2023-09-09T20:25:14.144" v="83"/>
          <ac:spMkLst>
            <pc:docMk/>
            <pc:sldMk cId="187250995" sldId="261"/>
            <ac:spMk id="2" creationId="{D138179D-9464-FBC2-2249-F4B77E9840B5}"/>
          </ac:spMkLst>
        </pc:spChg>
        <pc:spChg chg="mod">
          <ac:chgData name="Geetika Arora" userId="257983799e337de3" providerId="LiveId" clId="{84DAAC6A-B44E-4E1E-8CA2-4E975B01ED62}" dt="2023-09-09T20:24:59.823" v="82"/>
          <ac:spMkLst>
            <pc:docMk/>
            <pc:sldMk cId="187250995" sldId="261"/>
            <ac:spMk id="4" creationId="{2D24692C-C771-2F80-2DAF-2E333831B52D}"/>
          </ac:spMkLst>
        </pc:spChg>
        <pc:spChg chg="mod">
          <ac:chgData name="Geetika Arora" userId="257983799e337de3" providerId="LiveId" clId="{84DAAC6A-B44E-4E1E-8CA2-4E975B01ED62}" dt="2023-09-09T20:24:59.823" v="82"/>
          <ac:spMkLst>
            <pc:docMk/>
            <pc:sldMk cId="187250995" sldId="261"/>
            <ac:spMk id="5" creationId="{5BB99E2B-ED3C-1893-A7A2-0A0C887F94FE}"/>
          </ac:spMkLst>
        </pc:spChg>
        <pc:spChg chg="mod">
          <ac:chgData name="Geetika Arora" userId="257983799e337de3" providerId="LiveId" clId="{84DAAC6A-B44E-4E1E-8CA2-4E975B01ED62}" dt="2023-09-09T20:24:59.823" v="82"/>
          <ac:spMkLst>
            <pc:docMk/>
            <pc:sldMk cId="187250995" sldId="261"/>
            <ac:spMk id="7" creationId="{51A22E93-9F0A-1D52-10F2-DFF39ABCC41F}"/>
          </ac:spMkLst>
        </pc:spChg>
        <pc:spChg chg="mod">
          <ac:chgData name="Geetika Arora" userId="257983799e337de3" providerId="LiveId" clId="{84DAAC6A-B44E-4E1E-8CA2-4E975B01ED62}" dt="2023-09-09T20:24:59.823" v="82"/>
          <ac:spMkLst>
            <pc:docMk/>
            <pc:sldMk cId="187250995" sldId="261"/>
            <ac:spMk id="8" creationId="{95D17721-8257-50EF-CC00-8D9E6093FAAB}"/>
          </ac:spMkLst>
        </pc:spChg>
        <pc:spChg chg="mod">
          <ac:chgData name="Geetika Arora" userId="257983799e337de3" providerId="LiveId" clId="{84DAAC6A-B44E-4E1E-8CA2-4E975B01ED62}" dt="2023-09-09T20:24:59.823" v="82"/>
          <ac:spMkLst>
            <pc:docMk/>
            <pc:sldMk cId="187250995" sldId="261"/>
            <ac:spMk id="10" creationId="{A404EA43-B795-6C0A-96B5-7D8DB9740098}"/>
          </ac:spMkLst>
        </pc:spChg>
        <pc:spChg chg="mod">
          <ac:chgData name="Geetika Arora" userId="257983799e337de3" providerId="LiveId" clId="{84DAAC6A-B44E-4E1E-8CA2-4E975B01ED62}" dt="2023-09-09T20:24:59.823" v="82"/>
          <ac:spMkLst>
            <pc:docMk/>
            <pc:sldMk cId="187250995" sldId="261"/>
            <ac:spMk id="11" creationId="{4C974E67-2CAC-F4A6-A681-2D7F075C2871}"/>
          </ac:spMkLst>
        </pc:spChg>
        <pc:spChg chg="mod">
          <ac:chgData name="Geetika Arora" userId="257983799e337de3" providerId="LiveId" clId="{84DAAC6A-B44E-4E1E-8CA2-4E975B01ED62}" dt="2023-09-09T20:24:59.823" v="82"/>
          <ac:spMkLst>
            <pc:docMk/>
            <pc:sldMk cId="187250995" sldId="261"/>
            <ac:spMk id="13" creationId="{31D8394E-8430-8197-C3DA-13CDFE767BA7}"/>
          </ac:spMkLst>
        </pc:spChg>
        <pc:spChg chg="mod">
          <ac:chgData name="Geetika Arora" userId="257983799e337de3" providerId="LiveId" clId="{84DAAC6A-B44E-4E1E-8CA2-4E975B01ED62}" dt="2023-09-09T20:24:59.823" v="82"/>
          <ac:spMkLst>
            <pc:docMk/>
            <pc:sldMk cId="187250995" sldId="261"/>
            <ac:spMk id="14" creationId="{717498E6-8403-819F-A065-53D375BD3B9A}"/>
          </ac:spMkLst>
        </pc:spChg>
        <pc:spChg chg="mod">
          <ac:chgData name="Geetika Arora" userId="257983799e337de3" providerId="LiveId" clId="{84DAAC6A-B44E-4E1E-8CA2-4E975B01ED62}" dt="2023-09-09T20:24:59.823" v="82"/>
          <ac:spMkLst>
            <pc:docMk/>
            <pc:sldMk cId="187250995" sldId="261"/>
            <ac:spMk id="16" creationId="{3C462009-DE13-20F8-572C-F9AD6A119C2D}"/>
          </ac:spMkLst>
        </pc:spChg>
        <pc:spChg chg="mod">
          <ac:chgData name="Geetika Arora" userId="257983799e337de3" providerId="LiveId" clId="{84DAAC6A-B44E-4E1E-8CA2-4E975B01ED62}" dt="2023-09-09T20:24:59.823" v="82"/>
          <ac:spMkLst>
            <pc:docMk/>
            <pc:sldMk cId="187250995" sldId="261"/>
            <ac:spMk id="17" creationId="{11D0B23A-A784-B83B-BBD5-2B1386A2C4B9}"/>
          </ac:spMkLst>
        </pc:spChg>
        <pc:spChg chg="mod">
          <ac:chgData name="Geetika Arora" userId="257983799e337de3" providerId="LiveId" clId="{84DAAC6A-B44E-4E1E-8CA2-4E975B01ED62}" dt="2023-09-09T20:24:59.823" v="82"/>
          <ac:spMkLst>
            <pc:docMk/>
            <pc:sldMk cId="187250995" sldId="261"/>
            <ac:spMk id="19" creationId="{9CD0F1EA-3DD8-D4E5-EF37-8030EF49E952}"/>
          </ac:spMkLst>
        </pc:spChg>
        <pc:spChg chg="mod">
          <ac:chgData name="Geetika Arora" userId="257983799e337de3" providerId="LiveId" clId="{84DAAC6A-B44E-4E1E-8CA2-4E975B01ED62}" dt="2023-09-09T20:24:59.823" v="82"/>
          <ac:spMkLst>
            <pc:docMk/>
            <pc:sldMk cId="187250995" sldId="261"/>
            <ac:spMk id="20" creationId="{B6DE54A2-57D4-D334-27E6-98E9CAFACAE6}"/>
          </ac:spMkLst>
        </pc:spChg>
        <pc:spChg chg="add del mod">
          <ac:chgData name="Geetika Arora" userId="257983799e337de3" providerId="LiveId" clId="{84DAAC6A-B44E-4E1E-8CA2-4E975B01ED62}" dt="2023-09-09T20:25:14.144" v="83"/>
          <ac:spMkLst>
            <pc:docMk/>
            <pc:sldMk cId="187250995" sldId="261"/>
            <ac:spMk id="21" creationId="{347CECBD-6414-0BA8-E2C3-ED0972AD6B04}"/>
          </ac:spMkLst>
        </pc:spChg>
        <pc:spChg chg="add del mod">
          <ac:chgData name="Geetika Arora" userId="257983799e337de3" providerId="LiveId" clId="{84DAAC6A-B44E-4E1E-8CA2-4E975B01ED62}" dt="2023-09-09T20:25:14.144" v="83"/>
          <ac:spMkLst>
            <pc:docMk/>
            <pc:sldMk cId="187250995" sldId="261"/>
            <ac:spMk id="22" creationId="{39EF5F5A-8086-8A57-6ADB-356A6120B76F}"/>
          </ac:spMkLst>
        </pc:spChg>
        <pc:spChg chg="add del mod">
          <ac:chgData name="Geetika Arora" userId="257983799e337de3" providerId="LiveId" clId="{84DAAC6A-B44E-4E1E-8CA2-4E975B01ED62}" dt="2023-09-09T20:25:14.144" v="83"/>
          <ac:spMkLst>
            <pc:docMk/>
            <pc:sldMk cId="187250995" sldId="261"/>
            <ac:spMk id="23" creationId="{04D85BB9-7A73-E49A-36A8-2D716011B13F}"/>
          </ac:spMkLst>
        </pc:spChg>
        <pc:spChg chg="add del mod">
          <ac:chgData name="Geetika Arora" userId="257983799e337de3" providerId="LiveId" clId="{84DAAC6A-B44E-4E1E-8CA2-4E975B01ED62}" dt="2023-09-09T20:25:14.144" v="83"/>
          <ac:spMkLst>
            <pc:docMk/>
            <pc:sldMk cId="187250995" sldId="261"/>
            <ac:spMk id="24" creationId="{67EF2B3A-45DB-9E67-A4E2-1840D570960A}"/>
          </ac:spMkLst>
        </pc:spChg>
        <pc:spChg chg="add del mod">
          <ac:chgData name="Geetika Arora" userId="257983799e337de3" providerId="LiveId" clId="{84DAAC6A-B44E-4E1E-8CA2-4E975B01ED62}" dt="2023-09-09T20:25:14.144" v="83"/>
          <ac:spMkLst>
            <pc:docMk/>
            <pc:sldMk cId="187250995" sldId="261"/>
            <ac:spMk id="25" creationId="{D83A38EF-2B39-EDE5-48C8-033F8E63E5CF}"/>
          </ac:spMkLst>
        </pc:spChg>
        <pc:spChg chg="add del mod">
          <ac:chgData name="Geetika Arora" userId="257983799e337de3" providerId="LiveId" clId="{84DAAC6A-B44E-4E1E-8CA2-4E975B01ED62}" dt="2023-09-09T20:25:14.144" v="83"/>
          <ac:spMkLst>
            <pc:docMk/>
            <pc:sldMk cId="187250995" sldId="261"/>
            <ac:spMk id="26" creationId="{319A1B48-8A13-136D-3676-DEF3E7E2871C}"/>
          </ac:spMkLst>
        </pc:spChg>
        <pc:spChg chg="add del mod">
          <ac:chgData name="Geetika Arora" userId="257983799e337de3" providerId="LiveId" clId="{84DAAC6A-B44E-4E1E-8CA2-4E975B01ED62}" dt="2023-09-09T20:25:14.144" v="83"/>
          <ac:spMkLst>
            <pc:docMk/>
            <pc:sldMk cId="187250995" sldId="261"/>
            <ac:spMk id="27" creationId="{2E06A676-9BA2-F1DC-905E-089CF37EA334}"/>
          </ac:spMkLst>
        </pc:spChg>
        <pc:spChg chg="add del mod">
          <ac:chgData name="Geetika Arora" userId="257983799e337de3" providerId="LiveId" clId="{84DAAC6A-B44E-4E1E-8CA2-4E975B01ED62}" dt="2023-09-09T20:25:14.144" v="83"/>
          <ac:spMkLst>
            <pc:docMk/>
            <pc:sldMk cId="187250995" sldId="261"/>
            <ac:spMk id="28" creationId="{B52FB344-0DBA-C6FB-D371-000C4D67BD73}"/>
          </ac:spMkLst>
        </pc:spChg>
        <pc:spChg chg="add del mod">
          <ac:chgData name="Geetika Arora" userId="257983799e337de3" providerId="LiveId" clId="{84DAAC6A-B44E-4E1E-8CA2-4E975B01ED62}" dt="2023-09-09T20:25:14.144" v="83"/>
          <ac:spMkLst>
            <pc:docMk/>
            <pc:sldMk cId="187250995" sldId="261"/>
            <ac:spMk id="29" creationId="{B7FEDF9B-3106-96BF-AD57-6ED927E057F7}"/>
          </ac:spMkLst>
        </pc:spChg>
        <pc:spChg chg="add del mod">
          <ac:chgData name="Geetika Arora" userId="257983799e337de3" providerId="LiveId" clId="{84DAAC6A-B44E-4E1E-8CA2-4E975B01ED62}" dt="2023-09-09T20:25:14.144" v="83"/>
          <ac:spMkLst>
            <pc:docMk/>
            <pc:sldMk cId="187250995" sldId="261"/>
            <ac:spMk id="30" creationId="{C91B5D7A-D762-EB16-F827-5B68BB38A422}"/>
          </ac:spMkLst>
        </pc:spChg>
        <pc:spChg chg="add del mod">
          <ac:chgData name="Geetika Arora" userId="257983799e337de3" providerId="LiveId" clId="{84DAAC6A-B44E-4E1E-8CA2-4E975B01ED62}" dt="2023-09-09T20:25:14.144" v="83"/>
          <ac:spMkLst>
            <pc:docMk/>
            <pc:sldMk cId="187250995" sldId="261"/>
            <ac:spMk id="31" creationId="{7C5618AC-C666-D9FA-4340-40F3CE3E05FE}"/>
          </ac:spMkLst>
        </pc:spChg>
        <pc:spChg chg="add del mod">
          <ac:chgData name="Geetika Arora" userId="257983799e337de3" providerId="LiveId" clId="{84DAAC6A-B44E-4E1E-8CA2-4E975B01ED62}" dt="2023-09-09T20:25:14.144" v="83"/>
          <ac:spMkLst>
            <pc:docMk/>
            <pc:sldMk cId="187250995" sldId="261"/>
            <ac:spMk id="32" creationId="{03CFD245-2472-8C62-FA36-3BFD86FB32B3}"/>
          </ac:spMkLst>
        </pc:spChg>
        <pc:spChg chg="add del mod">
          <ac:chgData name="Geetika Arora" userId="257983799e337de3" providerId="LiveId" clId="{84DAAC6A-B44E-4E1E-8CA2-4E975B01ED62}" dt="2023-09-09T20:25:14.144" v="83"/>
          <ac:spMkLst>
            <pc:docMk/>
            <pc:sldMk cId="187250995" sldId="261"/>
            <ac:spMk id="33" creationId="{81BAFD2B-5A5D-125A-5264-1416A352E97A}"/>
          </ac:spMkLst>
        </pc:spChg>
        <pc:spChg chg="add del mod">
          <ac:chgData name="Geetika Arora" userId="257983799e337de3" providerId="LiveId" clId="{84DAAC6A-B44E-4E1E-8CA2-4E975B01ED62}" dt="2023-09-09T20:25:14.144" v="83"/>
          <ac:spMkLst>
            <pc:docMk/>
            <pc:sldMk cId="187250995" sldId="261"/>
            <ac:spMk id="34" creationId="{8EDA91A2-8704-9DEC-609B-273516743A5E}"/>
          </ac:spMkLst>
        </pc:spChg>
        <pc:grpChg chg="add del mod">
          <ac:chgData name="Geetika Arora" userId="257983799e337de3" providerId="LiveId" clId="{84DAAC6A-B44E-4E1E-8CA2-4E975B01ED62}" dt="2023-09-09T20:25:14.144" v="83"/>
          <ac:grpSpMkLst>
            <pc:docMk/>
            <pc:sldMk cId="187250995" sldId="261"/>
            <ac:grpSpMk id="3" creationId="{6670DC48-823A-E3DB-DE69-56760C76CC3A}"/>
          </ac:grpSpMkLst>
        </pc:grpChg>
        <pc:grpChg chg="add del mod">
          <ac:chgData name="Geetika Arora" userId="257983799e337de3" providerId="LiveId" clId="{84DAAC6A-B44E-4E1E-8CA2-4E975B01ED62}" dt="2023-09-09T20:25:14.144" v="83"/>
          <ac:grpSpMkLst>
            <pc:docMk/>
            <pc:sldMk cId="187250995" sldId="261"/>
            <ac:grpSpMk id="6" creationId="{62CA76A5-CD91-1568-9EDB-F81AA7565336}"/>
          </ac:grpSpMkLst>
        </pc:grpChg>
        <pc:grpChg chg="add del mod">
          <ac:chgData name="Geetika Arora" userId="257983799e337de3" providerId="LiveId" clId="{84DAAC6A-B44E-4E1E-8CA2-4E975B01ED62}" dt="2023-09-09T20:25:14.144" v="83"/>
          <ac:grpSpMkLst>
            <pc:docMk/>
            <pc:sldMk cId="187250995" sldId="261"/>
            <ac:grpSpMk id="9" creationId="{6E632628-D212-9E47-05BA-0F8884057217}"/>
          </ac:grpSpMkLst>
        </pc:grpChg>
        <pc:grpChg chg="add del mod">
          <ac:chgData name="Geetika Arora" userId="257983799e337de3" providerId="LiveId" clId="{84DAAC6A-B44E-4E1E-8CA2-4E975B01ED62}" dt="2023-09-09T20:25:14.144" v="83"/>
          <ac:grpSpMkLst>
            <pc:docMk/>
            <pc:sldMk cId="187250995" sldId="261"/>
            <ac:grpSpMk id="12" creationId="{03E93E41-7450-C0CC-92CD-AF42A9CF4A9F}"/>
          </ac:grpSpMkLst>
        </pc:grpChg>
        <pc:grpChg chg="add del mod">
          <ac:chgData name="Geetika Arora" userId="257983799e337de3" providerId="LiveId" clId="{84DAAC6A-B44E-4E1E-8CA2-4E975B01ED62}" dt="2023-09-09T20:25:14.144" v="83"/>
          <ac:grpSpMkLst>
            <pc:docMk/>
            <pc:sldMk cId="187250995" sldId="261"/>
            <ac:grpSpMk id="15" creationId="{D843E212-A6A3-4932-47BB-CD5BBB7497E5}"/>
          </ac:grpSpMkLst>
        </pc:grpChg>
        <pc:grpChg chg="add del mod">
          <ac:chgData name="Geetika Arora" userId="257983799e337de3" providerId="LiveId" clId="{84DAAC6A-B44E-4E1E-8CA2-4E975B01ED62}" dt="2023-09-09T20:25:14.144" v="83"/>
          <ac:grpSpMkLst>
            <pc:docMk/>
            <pc:sldMk cId="187250995" sldId="261"/>
            <ac:grpSpMk id="18" creationId="{296B386E-4BE5-8447-5A8B-0DA6E1687904}"/>
          </ac:grpSpMkLst>
        </pc:grpChg>
        <pc:picChg chg="add">
          <ac:chgData name="Geetika Arora" userId="257983799e337de3" providerId="LiveId" clId="{84DAAC6A-B44E-4E1E-8CA2-4E975B01ED62}" dt="2023-09-09T20:25:14.311" v="84"/>
          <ac:picMkLst>
            <pc:docMk/>
            <pc:sldMk cId="187250995" sldId="261"/>
            <ac:picMk id="35" creationId="{68267DE2-7485-682F-4208-681294A0669B}"/>
          </ac:picMkLst>
        </pc:picChg>
      </pc:sldChg>
      <pc:sldChg chg="addSp modSp new">
        <pc:chgData name="Geetika Arora" userId="257983799e337de3" providerId="LiveId" clId="{84DAAC6A-B44E-4E1E-8CA2-4E975B01ED62}" dt="2023-09-09T20:49:44.192" v="88"/>
        <pc:sldMkLst>
          <pc:docMk/>
          <pc:sldMk cId="2706862827" sldId="262"/>
        </pc:sldMkLst>
        <pc:spChg chg="add mod">
          <ac:chgData name="Geetika Arora" userId="257983799e337de3" providerId="LiveId" clId="{84DAAC6A-B44E-4E1E-8CA2-4E975B01ED62}" dt="2023-09-09T20:49:44.192" v="88"/>
          <ac:spMkLst>
            <pc:docMk/>
            <pc:sldMk cId="2706862827" sldId="262"/>
            <ac:spMk id="2" creationId="{E3D83732-9E5A-DBD6-9B43-EE8C22AE6934}"/>
          </ac:spMkLst>
        </pc:spChg>
        <pc:spChg chg="mod">
          <ac:chgData name="Geetika Arora" userId="257983799e337de3" providerId="LiveId" clId="{84DAAC6A-B44E-4E1E-8CA2-4E975B01ED62}" dt="2023-09-09T20:49:44.192" v="88"/>
          <ac:spMkLst>
            <pc:docMk/>
            <pc:sldMk cId="2706862827" sldId="262"/>
            <ac:spMk id="4" creationId="{E81E08AC-A554-1CD4-3345-41A6A396A626}"/>
          </ac:spMkLst>
        </pc:spChg>
        <pc:spChg chg="mod">
          <ac:chgData name="Geetika Arora" userId="257983799e337de3" providerId="LiveId" clId="{84DAAC6A-B44E-4E1E-8CA2-4E975B01ED62}" dt="2023-09-09T20:49:44.192" v="88"/>
          <ac:spMkLst>
            <pc:docMk/>
            <pc:sldMk cId="2706862827" sldId="262"/>
            <ac:spMk id="5" creationId="{4D087BEB-C6C2-A8DB-E6C4-A88970D052C5}"/>
          </ac:spMkLst>
        </pc:spChg>
        <pc:spChg chg="mod">
          <ac:chgData name="Geetika Arora" userId="257983799e337de3" providerId="LiveId" clId="{84DAAC6A-B44E-4E1E-8CA2-4E975B01ED62}" dt="2023-09-09T20:49:44.192" v="88"/>
          <ac:spMkLst>
            <pc:docMk/>
            <pc:sldMk cId="2706862827" sldId="262"/>
            <ac:spMk id="7" creationId="{29183CF0-A04B-7BB6-971D-0E475EA475C3}"/>
          </ac:spMkLst>
        </pc:spChg>
        <pc:spChg chg="mod">
          <ac:chgData name="Geetika Arora" userId="257983799e337de3" providerId="LiveId" clId="{84DAAC6A-B44E-4E1E-8CA2-4E975B01ED62}" dt="2023-09-09T20:49:44.192" v="88"/>
          <ac:spMkLst>
            <pc:docMk/>
            <pc:sldMk cId="2706862827" sldId="262"/>
            <ac:spMk id="8" creationId="{BD495748-C154-D018-52B3-AFA14D20DBE4}"/>
          </ac:spMkLst>
        </pc:spChg>
        <pc:spChg chg="mod">
          <ac:chgData name="Geetika Arora" userId="257983799e337de3" providerId="LiveId" clId="{84DAAC6A-B44E-4E1E-8CA2-4E975B01ED62}" dt="2023-09-09T20:49:44.192" v="88"/>
          <ac:spMkLst>
            <pc:docMk/>
            <pc:sldMk cId="2706862827" sldId="262"/>
            <ac:spMk id="10" creationId="{E3795B2D-DD4D-A666-4480-493B8378EB1B}"/>
          </ac:spMkLst>
        </pc:spChg>
        <pc:spChg chg="mod">
          <ac:chgData name="Geetika Arora" userId="257983799e337de3" providerId="LiveId" clId="{84DAAC6A-B44E-4E1E-8CA2-4E975B01ED62}" dt="2023-09-09T20:49:44.192" v="88"/>
          <ac:spMkLst>
            <pc:docMk/>
            <pc:sldMk cId="2706862827" sldId="262"/>
            <ac:spMk id="11" creationId="{41699A9B-B05D-537A-6A17-8D918D635CB0}"/>
          </ac:spMkLst>
        </pc:spChg>
        <pc:spChg chg="add mod">
          <ac:chgData name="Geetika Arora" userId="257983799e337de3" providerId="LiveId" clId="{84DAAC6A-B44E-4E1E-8CA2-4E975B01ED62}" dt="2023-09-09T20:49:44.192" v="88"/>
          <ac:spMkLst>
            <pc:docMk/>
            <pc:sldMk cId="2706862827" sldId="262"/>
            <ac:spMk id="12" creationId="{BFFAFFA6-F79E-83B1-EF08-D818A0ED0782}"/>
          </ac:spMkLst>
        </pc:spChg>
        <pc:spChg chg="add mod">
          <ac:chgData name="Geetika Arora" userId="257983799e337de3" providerId="LiveId" clId="{84DAAC6A-B44E-4E1E-8CA2-4E975B01ED62}" dt="2023-09-09T20:49:44.192" v="88"/>
          <ac:spMkLst>
            <pc:docMk/>
            <pc:sldMk cId="2706862827" sldId="262"/>
            <ac:spMk id="13" creationId="{9EC94CE3-93BA-D799-316B-C32FA2006123}"/>
          </ac:spMkLst>
        </pc:spChg>
        <pc:grpChg chg="add mod">
          <ac:chgData name="Geetika Arora" userId="257983799e337de3" providerId="LiveId" clId="{84DAAC6A-B44E-4E1E-8CA2-4E975B01ED62}" dt="2023-09-09T20:49:44.192" v="88"/>
          <ac:grpSpMkLst>
            <pc:docMk/>
            <pc:sldMk cId="2706862827" sldId="262"/>
            <ac:grpSpMk id="3" creationId="{96642AD9-EB70-D232-5B94-C7CD72150E78}"/>
          </ac:grpSpMkLst>
        </pc:grpChg>
        <pc:grpChg chg="add mod">
          <ac:chgData name="Geetika Arora" userId="257983799e337de3" providerId="LiveId" clId="{84DAAC6A-B44E-4E1E-8CA2-4E975B01ED62}" dt="2023-09-09T20:49:44.192" v="88"/>
          <ac:grpSpMkLst>
            <pc:docMk/>
            <pc:sldMk cId="2706862827" sldId="262"/>
            <ac:grpSpMk id="6" creationId="{4F30F61B-DEE8-9B98-49CA-D8DC500514A6}"/>
          </ac:grpSpMkLst>
        </pc:grpChg>
        <pc:grpChg chg="add mod">
          <ac:chgData name="Geetika Arora" userId="257983799e337de3" providerId="LiveId" clId="{84DAAC6A-B44E-4E1E-8CA2-4E975B01ED62}" dt="2023-09-09T20:49:44.192" v="88"/>
          <ac:grpSpMkLst>
            <pc:docMk/>
            <pc:sldMk cId="2706862827" sldId="262"/>
            <ac:grpSpMk id="9" creationId="{8B489AD1-C232-7E78-2D76-B548999818C3}"/>
          </ac:grpSpMkLst>
        </pc:grpChg>
      </pc:sldChg>
      <pc:sldChg chg="addSp modSp new">
        <pc:chgData name="Geetika Arora" userId="257983799e337de3" providerId="LiveId" clId="{84DAAC6A-B44E-4E1E-8CA2-4E975B01ED62}" dt="2023-09-09T21:22:16.704" v="90"/>
        <pc:sldMkLst>
          <pc:docMk/>
          <pc:sldMk cId="2547376822" sldId="263"/>
        </pc:sldMkLst>
        <pc:spChg chg="mod">
          <ac:chgData name="Geetika Arora" userId="257983799e337de3" providerId="LiveId" clId="{84DAAC6A-B44E-4E1E-8CA2-4E975B01ED62}" dt="2023-09-09T21:22:16.704" v="90"/>
          <ac:spMkLst>
            <pc:docMk/>
            <pc:sldMk cId="2547376822" sldId="263"/>
            <ac:spMk id="3" creationId="{B19AE55E-AC12-E79A-6504-9997BF94D580}"/>
          </ac:spMkLst>
        </pc:spChg>
        <pc:spChg chg="mod">
          <ac:chgData name="Geetika Arora" userId="257983799e337de3" providerId="LiveId" clId="{84DAAC6A-B44E-4E1E-8CA2-4E975B01ED62}" dt="2023-09-09T21:22:16.704" v="90"/>
          <ac:spMkLst>
            <pc:docMk/>
            <pc:sldMk cId="2547376822" sldId="263"/>
            <ac:spMk id="4" creationId="{C7C00FE6-F3F6-A5FA-B05A-15584EA9B3F2}"/>
          </ac:spMkLst>
        </pc:spChg>
        <pc:spChg chg="mod">
          <ac:chgData name="Geetika Arora" userId="257983799e337de3" providerId="LiveId" clId="{84DAAC6A-B44E-4E1E-8CA2-4E975B01ED62}" dt="2023-09-09T21:22:16.704" v="90"/>
          <ac:spMkLst>
            <pc:docMk/>
            <pc:sldMk cId="2547376822" sldId="263"/>
            <ac:spMk id="8" creationId="{D48B3F15-8B6C-8AD9-3B00-F3FDFE37CFEA}"/>
          </ac:spMkLst>
        </pc:spChg>
        <pc:spChg chg="mod">
          <ac:chgData name="Geetika Arora" userId="257983799e337de3" providerId="LiveId" clId="{84DAAC6A-B44E-4E1E-8CA2-4E975B01ED62}" dt="2023-09-09T21:22:16.704" v="90"/>
          <ac:spMkLst>
            <pc:docMk/>
            <pc:sldMk cId="2547376822" sldId="263"/>
            <ac:spMk id="9" creationId="{E7A3FF08-9F47-4053-2172-6C7F92BDAF69}"/>
          </ac:spMkLst>
        </pc:spChg>
        <pc:spChg chg="add mod">
          <ac:chgData name="Geetika Arora" userId="257983799e337de3" providerId="LiveId" clId="{84DAAC6A-B44E-4E1E-8CA2-4E975B01ED62}" dt="2023-09-09T21:22:16.704" v="90"/>
          <ac:spMkLst>
            <pc:docMk/>
            <pc:sldMk cId="2547376822" sldId="263"/>
            <ac:spMk id="10" creationId="{573DA7BB-3721-D2BF-A787-FD0DD62E5D8E}"/>
          </ac:spMkLst>
        </pc:spChg>
        <pc:spChg chg="add mod">
          <ac:chgData name="Geetika Arora" userId="257983799e337de3" providerId="LiveId" clId="{84DAAC6A-B44E-4E1E-8CA2-4E975B01ED62}" dt="2023-09-09T21:22:16.704" v="90"/>
          <ac:spMkLst>
            <pc:docMk/>
            <pc:sldMk cId="2547376822" sldId="263"/>
            <ac:spMk id="11" creationId="{8898FC2A-510B-98A9-BD43-0FDC792A66E6}"/>
          </ac:spMkLst>
        </pc:spChg>
        <pc:spChg chg="add mod">
          <ac:chgData name="Geetika Arora" userId="257983799e337de3" providerId="LiveId" clId="{84DAAC6A-B44E-4E1E-8CA2-4E975B01ED62}" dt="2023-09-09T21:22:16.704" v="90"/>
          <ac:spMkLst>
            <pc:docMk/>
            <pc:sldMk cId="2547376822" sldId="263"/>
            <ac:spMk id="12" creationId="{6B1436B1-EEAE-75FA-0BFF-7370489A39C9}"/>
          </ac:spMkLst>
        </pc:spChg>
        <pc:spChg chg="add mod">
          <ac:chgData name="Geetika Arora" userId="257983799e337de3" providerId="LiveId" clId="{84DAAC6A-B44E-4E1E-8CA2-4E975B01ED62}" dt="2023-09-09T21:22:16.704" v="90"/>
          <ac:spMkLst>
            <pc:docMk/>
            <pc:sldMk cId="2547376822" sldId="263"/>
            <ac:spMk id="13" creationId="{0120F45C-3A8B-59C5-6C1A-B9BFE68FFD19}"/>
          </ac:spMkLst>
        </pc:spChg>
        <pc:spChg chg="add mod">
          <ac:chgData name="Geetika Arora" userId="257983799e337de3" providerId="LiveId" clId="{84DAAC6A-B44E-4E1E-8CA2-4E975B01ED62}" dt="2023-09-09T21:22:16.704" v="90"/>
          <ac:spMkLst>
            <pc:docMk/>
            <pc:sldMk cId="2547376822" sldId="263"/>
            <ac:spMk id="14" creationId="{19E49BEF-2E54-FD3F-897B-6082C4A9ADAE}"/>
          </ac:spMkLst>
        </pc:spChg>
        <pc:spChg chg="add mod">
          <ac:chgData name="Geetika Arora" userId="257983799e337de3" providerId="LiveId" clId="{84DAAC6A-B44E-4E1E-8CA2-4E975B01ED62}" dt="2023-09-09T21:22:16.704" v="90"/>
          <ac:spMkLst>
            <pc:docMk/>
            <pc:sldMk cId="2547376822" sldId="263"/>
            <ac:spMk id="15" creationId="{CA8B5248-BB00-6CCA-E3BE-AF4F68B91A76}"/>
          </ac:spMkLst>
        </pc:spChg>
        <pc:grpChg chg="add mod">
          <ac:chgData name="Geetika Arora" userId="257983799e337de3" providerId="LiveId" clId="{84DAAC6A-B44E-4E1E-8CA2-4E975B01ED62}" dt="2023-09-09T21:22:16.704" v="90"/>
          <ac:grpSpMkLst>
            <pc:docMk/>
            <pc:sldMk cId="2547376822" sldId="263"/>
            <ac:grpSpMk id="2" creationId="{0CB8A012-1F3F-1DF1-2912-C333A36FE24B}"/>
          </ac:grpSpMkLst>
        </pc:grpChg>
        <pc:grpChg chg="add mod">
          <ac:chgData name="Geetika Arora" userId="257983799e337de3" providerId="LiveId" clId="{84DAAC6A-B44E-4E1E-8CA2-4E975B01ED62}" dt="2023-09-09T21:22:16.704" v="90"/>
          <ac:grpSpMkLst>
            <pc:docMk/>
            <pc:sldMk cId="2547376822" sldId="263"/>
            <ac:grpSpMk id="5" creationId="{6CEE7DFC-03CA-C204-41C3-B0F22467F59E}"/>
          </ac:grpSpMkLst>
        </pc:grpChg>
        <pc:grpChg chg="add mod">
          <ac:chgData name="Geetika Arora" userId="257983799e337de3" providerId="LiveId" clId="{84DAAC6A-B44E-4E1E-8CA2-4E975B01ED62}" dt="2023-09-09T21:22:16.704" v="90"/>
          <ac:grpSpMkLst>
            <pc:docMk/>
            <pc:sldMk cId="2547376822" sldId="263"/>
            <ac:grpSpMk id="7" creationId="{F4DC07AA-36D5-F339-5B7E-A0F5F837EF62}"/>
          </ac:grpSpMkLst>
        </pc:grpChg>
        <pc:picChg chg="mod">
          <ac:chgData name="Geetika Arora" userId="257983799e337de3" providerId="LiveId" clId="{84DAAC6A-B44E-4E1E-8CA2-4E975B01ED62}" dt="2023-09-09T21:22:16.704" v="90"/>
          <ac:picMkLst>
            <pc:docMk/>
            <pc:sldMk cId="2547376822" sldId="263"/>
            <ac:picMk id="6" creationId="{20FAE778-C4EA-B2AB-7233-8BD4244D5338}"/>
          </ac:picMkLst>
        </pc:picChg>
      </pc:sldChg>
      <pc:sldChg chg="addSp modSp new mod">
        <pc:chgData name="Geetika Arora" userId="257983799e337de3" providerId="LiveId" clId="{84DAAC6A-B44E-4E1E-8CA2-4E975B01ED62}" dt="2023-09-10T12:49:17.319" v="184" actId="1076"/>
        <pc:sldMkLst>
          <pc:docMk/>
          <pc:sldMk cId="358219638" sldId="264"/>
        </pc:sldMkLst>
        <pc:spChg chg="add mod">
          <ac:chgData name="Geetika Arora" userId="257983799e337de3" providerId="LiveId" clId="{84DAAC6A-B44E-4E1E-8CA2-4E975B01ED62}" dt="2023-09-09T21:22:38.447" v="92"/>
          <ac:spMkLst>
            <pc:docMk/>
            <pc:sldMk cId="358219638" sldId="264"/>
            <ac:spMk id="2" creationId="{0B95D5F9-0F7A-815F-76C2-9963651B67C8}"/>
          </ac:spMkLst>
        </pc:spChg>
        <pc:spChg chg="add mod">
          <ac:chgData name="Geetika Arora" userId="257983799e337de3" providerId="LiveId" clId="{84DAAC6A-B44E-4E1E-8CA2-4E975B01ED62}" dt="2023-09-09T21:22:38.447" v="92"/>
          <ac:spMkLst>
            <pc:docMk/>
            <pc:sldMk cId="358219638" sldId="264"/>
            <ac:spMk id="3" creationId="{050719E3-1698-CD41-3604-2C1478A117FD}"/>
          </ac:spMkLst>
        </pc:spChg>
        <pc:spChg chg="add mod">
          <ac:chgData name="Geetika Arora" userId="257983799e337de3" providerId="LiveId" clId="{84DAAC6A-B44E-4E1E-8CA2-4E975B01ED62}" dt="2023-09-09T21:22:38.447" v="92"/>
          <ac:spMkLst>
            <pc:docMk/>
            <pc:sldMk cId="358219638" sldId="264"/>
            <ac:spMk id="4" creationId="{990CFC91-B042-FE6E-502B-A1D02B07B714}"/>
          </ac:spMkLst>
        </pc:spChg>
        <pc:spChg chg="add mod">
          <ac:chgData name="Geetika Arora" userId="257983799e337de3" providerId="LiveId" clId="{84DAAC6A-B44E-4E1E-8CA2-4E975B01ED62}" dt="2023-09-10T12:49:17.319" v="184" actId="1076"/>
          <ac:spMkLst>
            <pc:docMk/>
            <pc:sldMk cId="358219638" sldId="264"/>
            <ac:spMk id="5" creationId="{F674854D-236E-4F7B-1B43-16D285820D29}"/>
          </ac:spMkLst>
        </pc:spChg>
        <pc:spChg chg="add mod">
          <ac:chgData name="Geetika Arora" userId="257983799e337de3" providerId="LiveId" clId="{84DAAC6A-B44E-4E1E-8CA2-4E975B01ED62}" dt="2023-09-09T21:22:38.447" v="92"/>
          <ac:spMkLst>
            <pc:docMk/>
            <pc:sldMk cId="358219638" sldId="264"/>
            <ac:spMk id="6" creationId="{CBE62E77-BCCE-C71C-BAF8-569C8DCDBA6C}"/>
          </ac:spMkLst>
        </pc:spChg>
        <pc:spChg chg="add mod">
          <ac:chgData name="Geetika Arora" userId="257983799e337de3" providerId="LiveId" clId="{84DAAC6A-B44E-4E1E-8CA2-4E975B01ED62}" dt="2023-09-09T21:22:38.447" v="92"/>
          <ac:spMkLst>
            <pc:docMk/>
            <pc:sldMk cId="358219638" sldId="264"/>
            <ac:spMk id="7" creationId="{89599C06-2A71-BD9D-2284-EF310371CBBF}"/>
          </ac:spMkLst>
        </pc:spChg>
        <pc:spChg chg="add mod">
          <ac:chgData name="Geetika Arora" userId="257983799e337de3" providerId="LiveId" clId="{84DAAC6A-B44E-4E1E-8CA2-4E975B01ED62}" dt="2023-09-09T21:22:38.447" v="92"/>
          <ac:spMkLst>
            <pc:docMk/>
            <pc:sldMk cId="358219638" sldId="264"/>
            <ac:spMk id="8" creationId="{9D4BC19A-F043-2EA5-0537-3EA86A132524}"/>
          </ac:spMkLst>
        </pc:spChg>
        <pc:spChg chg="add mod">
          <ac:chgData name="Geetika Arora" userId="257983799e337de3" providerId="LiveId" clId="{84DAAC6A-B44E-4E1E-8CA2-4E975B01ED62}" dt="2023-09-09T21:22:38.447" v="92"/>
          <ac:spMkLst>
            <pc:docMk/>
            <pc:sldMk cId="358219638" sldId="264"/>
            <ac:spMk id="9" creationId="{B14B02D8-1DB4-A346-4472-9FF8A0D7E675}"/>
          </ac:spMkLst>
        </pc:spChg>
        <pc:spChg chg="add mod">
          <ac:chgData name="Geetika Arora" userId="257983799e337de3" providerId="LiveId" clId="{84DAAC6A-B44E-4E1E-8CA2-4E975B01ED62}" dt="2023-09-09T21:22:38.447" v="92"/>
          <ac:spMkLst>
            <pc:docMk/>
            <pc:sldMk cId="358219638" sldId="264"/>
            <ac:spMk id="10" creationId="{D2959BE9-FFA4-B068-FDC5-5C0D3F57B3C3}"/>
          </ac:spMkLst>
        </pc:spChg>
        <pc:spChg chg="add mod">
          <ac:chgData name="Geetika Arora" userId="257983799e337de3" providerId="LiveId" clId="{84DAAC6A-B44E-4E1E-8CA2-4E975B01ED62}" dt="2023-09-09T21:22:38.447" v="92"/>
          <ac:spMkLst>
            <pc:docMk/>
            <pc:sldMk cId="358219638" sldId="264"/>
            <ac:spMk id="11" creationId="{D5E0E4A5-8161-9DC5-77FA-6F8D949C1223}"/>
          </ac:spMkLst>
        </pc:spChg>
        <pc:spChg chg="add mod">
          <ac:chgData name="Geetika Arora" userId="257983799e337de3" providerId="LiveId" clId="{84DAAC6A-B44E-4E1E-8CA2-4E975B01ED62}" dt="2023-09-09T21:22:38.447" v="92"/>
          <ac:spMkLst>
            <pc:docMk/>
            <pc:sldMk cId="358219638" sldId="264"/>
            <ac:spMk id="12" creationId="{0445E508-E41B-3649-ACBE-ADE42C7B6AFC}"/>
          </ac:spMkLst>
        </pc:spChg>
        <pc:spChg chg="add mod">
          <ac:chgData name="Geetika Arora" userId="257983799e337de3" providerId="LiveId" clId="{84DAAC6A-B44E-4E1E-8CA2-4E975B01ED62}" dt="2023-09-09T21:22:38.447" v="92"/>
          <ac:spMkLst>
            <pc:docMk/>
            <pc:sldMk cId="358219638" sldId="264"/>
            <ac:spMk id="13" creationId="{3388E63B-8106-C896-D43F-724CF98E1D21}"/>
          </ac:spMkLst>
        </pc:spChg>
        <pc:spChg chg="add mod">
          <ac:chgData name="Geetika Arora" userId="257983799e337de3" providerId="LiveId" clId="{84DAAC6A-B44E-4E1E-8CA2-4E975B01ED62}" dt="2023-09-09T21:22:38.447" v="92"/>
          <ac:spMkLst>
            <pc:docMk/>
            <pc:sldMk cId="358219638" sldId="264"/>
            <ac:spMk id="14" creationId="{C0A9F657-C935-D29C-3B62-5CBD4726170A}"/>
          </ac:spMkLst>
        </pc:spChg>
        <pc:spChg chg="add mod">
          <ac:chgData name="Geetika Arora" userId="257983799e337de3" providerId="LiveId" clId="{84DAAC6A-B44E-4E1E-8CA2-4E975B01ED62}" dt="2023-09-09T21:22:38.447" v="92"/>
          <ac:spMkLst>
            <pc:docMk/>
            <pc:sldMk cId="358219638" sldId="264"/>
            <ac:spMk id="15" creationId="{9FD88E1D-2AA7-8BA7-100B-79D4D8946EA5}"/>
          </ac:spMkLst>
        </pc:spChg>
        <pc:spChg chg="add mod">
          <ac:chgData name="Geetika Arora" userId="257983799e337de3" providerId="LiveId" clId="{84DAAC6A-B44E-4E1E-8CA2-4E975B01ED62}" dt="2023-09-09T21:22:38.447" v="92"/>
          <ac:spMkLst>
            <pc:docMk/>
            <pc:sldMk cId="358219638" sldId="264"/>
            <ac:spMk id="16" creationId="{71D01CF4-1F8A-F00E-CC6A-D752EC0A703E}"/>
          </ac:spMkLst>
        </pc:spChg>
        <pc:spChg chg="mod">
          <ac:chgData name="Geetika Arora" userId="257983799e337de3" providerId="LiveId" clId="{84DAAC6A-B44E-4E1E-8CA2-4E975B01ED62}" dt="2023-09-09T21:22:38.447" v="92"/>
          <ac:spMkLst>
            <pc:docMk/>
            <pc:sldMk cId="358219638" sldId="264"/>
            <ac:spMk id="18" creationId="{77282953-5A3A-D1AE-2BDC-CDF77A0A6790}"/>
          </ac:spMkLst>
        </pc:spChg>
        <pc:spChg chg="mod">
          <ac:chgData name="Geetika Arora" userId="257983799e337de3" providerId="LiveId" clId="{84DAAC6A-B44E-4E1E-8CA2-4E975B01ED62}" dt="2023-09-09T21:22:38.447" v="92"/>
          <ac:spMkLst>
            <pc:docMk/>
            <pc:sldMk cId="358219638" sldId="264"/>
            <ac:spMk id="19" creationId="{6D7262CB-8E66-AB07-3C23-895442A180DF}"/>
          </ac:spMkLst>
        </pc:spChg>
        <pc:spChg chg="mod">
          <ac:chgData name="Geetika Arora" userId="257983799e337de3" providerId="LiveId" clId="{84DAAC6A-B44E-4E1E-8CA2-4E975B01ED62}" dt="2023-09-09T21:22:38.447" v="92"/>
          <ac:spMkLst>
            <pc:docMk/>
            <pc:sldMk cId="358219638" sldId="264"/>
            <ac:spMk id="21" creationId="{FB59A25D-2C0F-9404-BBA7-945E0DC86016}"/>
          </ac:spMkLst>
        </pc:spChg>
        <pc:spChg chg="mod">
          <ac:chgData name="Geetika Arora" userId="257983799e337de3" providerId="LiveId" clId="{84DAAC6A-B44E-4E1E-8CA2-4E975B01ED62}" dt="2023-09-09T21:22:38.447" v="92"/>
          <ac:spMkLst>
            <pc:docMk/>
            <pc:sldMk cId="358219638" sldId="264"/>
            <ac:spMk id="22" creationId="{1589E1DD-1EE8-9B0F-975A-9B4C832DBDDB}"/>
          </ac:spMkLst>
        </pc:spChg>
        <pc:spChg chg="add mod">
          <ac:chgData name="Geetika Arora" userId="257983799e337de3" providerId="LiveId" clId="{84DAAC6A-B44E-4E1E-8CA2-4E975B01ED62}" dt="2023-09-09T21:22:38.447" v="92"/>
          <ac:spMkLst>
            <pc:docMk/>
            <pc:sldMk cId="358219638" sldId="264"/>
            <ac:spMk id="23" creationId="{EA0513A7-B8BF-A3B6-2CDA-6FD4B6C229C1}"/>
          </ac:spMkLst>
        </pc:spChg>
        <pc:spChg chg="add mod">
          <ac:chgData name="Geetika Arora" userId="257983799e337de3" providerId="LiveId" clId="{84DAAC6A-B44E-4E1E-8CA2-4E975B01ED62}" dt="2023-09-09T21:22:38.447" v="92"/>
          <ac:spMkLst>
            <pc:docMk/>
            <pc:sldMk cId="358219638" sldId="264"/>
            <ac:spMk id="24" creationId="{3AFE1EB8-6EFA-D96E-D83B-79F579F6CD74}"/>
          </ac:spMkLst>
        </pc:spChg>
        <pc:spChg chg="add mod">
          <ac:chgData name="Geetika Arora" userId="257983799e337de3" providerId="LiveId" clId="{84DAAC6A-B44E-4E1E-8CA2-4E975B01ED62}" dt="2023-09-09T21:22:38.447" v="92"/>
          <ac:spMkLst>
            <pc:docMk/>
            <pc:sldMk cId="358219638" sldId="264"/>
            <ac:spMk id="25" creationId="{C992DB41-43D6-F03C-9B69-85D514CAA75E}"/>
          </ac:spMkLst>
        </pc:spChg>
        <pc:spChg chg="add mod">
          <ac:chgData name="Geetika Arora" userId="257983799e337de3" providerId="LiveId" clId="{84DAAC6A-B44E-4E1E-8CA2-4E975B01ED62}" dt="2023-09-09T21:22:38.447" v="92"/>
          <ac:spMkLst>
            <pc:docMk/>
            <pc:sldMk cId="358219638" sldId="264"/>
            <ac:spMk id="26" creationId="{3C5BA4EB-8635-8882-7180-16239309C9DE}"/>
          </ac:spMkLst>
        </pc:spChg>
        <pc:spChg chg="add mod">
          <ac:chgData name="Geetika Arora" userId="257983799e337de3" providerId="LiveId" clId="{84DAAC6A-B44E-4E1E-8CA2-4E975B01ED62}" dt="2023-09-09T21:22:38.447" v="92"/>
          <ac:spMkLst>
            <pc:docMk/>
            <pc:sldMk cId="358219638" sldId="264"/>
            <ac:spMk id="27" creationId="{86BD32A5-EC7D-80CF-5E78-18948EBD0A51}"/>
          </ac:spMkLst>
        </pc:spChg>
        <pc:grpChg chg="add mod">
          <ac:chgData name="Geetika Arora" userId="257983799e337de3" providerId="LiveId" clId="{84DAAC6A-B44E-4E1E-8CA2-4E975B01ED62}" dt="2023-09-09T21:22:38.447" v="92"/>
          <ac:grpSpMkLst>
            <pc:docMk/>
            <pc:sldMk cId="358219638" sldId="264"/>
            <ac:grpSpMk id="17" creationId="{795FEF16-084C-F5D1-EB36-A18901AEFD30}"/>
          </ac:grpSpMkLst>
        </pc:grpChg>
        <pc:grpChg chg="add mod">
          <ac:chgData name="Geetika Arora" userId="257983799e337de3" providerId="LiveId" clId="{84DAAC6A-B44E-4E1E-8CA2-4E975B01ED62}" dt="2023-09-09T21:22:38.447" v="92"/>
          <ac:grpSpMkLst>
            <pc:docMk/>
            <pc:sldMk cId="358219638" sldId="264"/>
            <ac:grpSpMk id="20" creationId="{CEADAF07-0392-9C14-D18B-DAC76BB0DB77}"/>
          </ac:grpSpMkLst>
        </pc:grpChg>
      </pc:sldChg>
      <pc:sldChg chg="addSp delSp modSp new del mod ord">
        <pc:chgData name="Geetika Arora" userId="257983799e337de3" providerId="LiveId" clId="{84DAAC6A-B44E-4E1E-8CA2-4E975B01ED62}" dt="2023-09-10T07:58:38.753" v="141" actId="2696"/>
        <pc:sldMkLst>
          <pc:docMk/>
          <pc:sldMk cId="2600796761" sldId="265"/>
        </pc:sldMkLst>
        <pc:spChg chg="add del mod">
          <ac:chgData name="Geetika Arora" userId="257983799e337de3" providerId="LiveId" clId="{84DAAC6A-B44E-4E1E-8CA2-4E975B01ED62}" dt="2023-09-09T21:33:31.864" v="98" actId="22"/>
          <ac:spMkLst>
            <pc:docMk/>
            <pc:sldMk cId="2600796761" sldId="265"/>
            <ac:spMk id="3" creationId="{82DE6DE8-319C-63C0-F258-1BEB82EF3A9B}"/>
          </ac:spMkLst>
        </pc:spChg>
        <pc:spChg chg="add del mod">
          <ac:chgData name="Geetika Arora" userId="257983799e337de3" providerId="LiveId" clId="{84DAAC6A-B44E-4E1E-8CA2-4E975B01ED62}" dt="2023-09-09T21:38:38.728" v="104" actId="767"/>
          <ac:spMkLst>
            <pc:docMk/>
            <pc:sldMk cId="2600796761" sldId="265"/>
            <ac:spMk id="4" creationId="{731EB962-FF42-9A71-3C23-3A62C80C3C7E}"/>
          </ac:spMkLst>
        </pc:spChg>
        <pc:graphicFrameChg chg="add mod">
          <ac:chgData name="Geetika Arora" userId="257983799e337de3" providerId="LiveId" clId="{84DAAC6A-B44E-4E1E-8CA2-4E975B01ED62}" dt="2023-09-09T21:43:31.609" v="107" actId="14100"/>
          <ac:graphicFrameMkLst>
            <pc:docMk/>
            <pc:sldMk cId="2600796761" sldId="265"/>
            <ac:graphicFrameMk id="5" creationId="{C32CC499-6642-4668-B05F-630CAB57B085}"/>
          </ac:graphicFrameMkLst>
        </pc:graphicFrameChg>
      </pc:sldChg>
      <pc:sldChg chg="addSp modSp new ord">
        <pc:chgData name="Geetika Arora" userId="257983799e337de3" providerId="LiveId" clId="{84DAAC6A-B44E-4E1E-8CA2-4E975B01ED62}" dt="2023-09-10T08:10:28.571" v="161"/>
        <pc:sldMkLst>
          <pc:docMk/>
          <pc:sldMk cId="654047209" sldId="266"/>
        </pc:sldMkLst>
        <pc:spChg chg="add mod">
          <ac:chgData name="Geetika Arora" userId="257983799e337de3" providerId="LiveId" clId="{84DAAC6A-B44E-4E1E-8CA2-4E975B01ED62}" dt="2023-09-09T21:48:17.194" v="109"/>
          <ac:spMkLst>
            <pc:docMk/>
            <pc:sldMk cId="654047209" sldId="266"/>
            <ac:spMk id="2" creationId="{525D33E2-232C-E176-CFBA-AD130D336545}"/>
          </ac:spMkLst>
        </pc:spChg>
        <pc:spChg chg="add mod">
          <ac:chgData name="Geetika Arora" userId="257983799e337de3" providerId="LiveId" clId="{84DAAC6A-B44E-4E1E-8CA2-4E975B01ED62}" dt="2023-09-09T21:48:17.194" v="109"/>
          <ac:spMkLst>
            <pc:docMk/>
            <pc:sldMk cId="654047209" sldId="266"/>
            <ac:spMk id="3" creationId="{627AAB5B-9265-8443-95EE-E3E4724FF38A}"/>
          </ac:spMkLst>
        </pc:spChg>
        <pc:spChg chg="add mod">
          <ac:chgData name="Geetika Arora" userId="257983799e337de3" providerId="LiveId" clId="{84DAAC6A-B44E-4E1E-8CA2-4E975B01ED62}" dt="2023-09-09T21:48:17.194" v="109"/>
          <ac:spMkLst>
            <pc:docMk/>
            <pc:sldMk cId="654047209" sldId="266"/>
            <ac:spMk id="4" creationId="{00ABEFAF-4C1B-AB6A-106D-D3CE8478A8B7}"/>
          </ac:spMkLst>
        </pc:spChg>
        <pc:spChg chg="add mod">
          <ac:chgData name="Geetika Arora" userId="257983799e337de3" providerId="LiveId" clId="{84DAAC6A-B44E-4E1E-8CA2-4E975B01ED62}" dt="2023-09-09T21:48:17.194" v="109"/>
          <ac:spMkLst>
            <pc:docMk/>
            <pc:sldMk cId="654047209" sldId="266"/>
            <ac:spMk id="5" creationId="{5A12731F-E9AA-3BF7-45D1-475FF77BC283}"/>
          </ac:spMkLst>
        </pc:spChg>
        <pc:spChg chg="add mod">
          <ac:chgData name="Geetika Arora" userId="257983799e337de3" providerId="LiveId" clId="{84DAAC6A-B44E-4E1E-8CA2-4E975B01ED62}" dt="2023-09-09T21:48:17.194" v="109"/>
          <ac:spMkLst>
            <pc:docMk/>
            <pc:sldMk cId="654047209" sldId="266"/>
            <ac:spMk id="6" creationId="{578A2BC1-7B8A-F8A4-F63C-94230530542A}"/>
          </ac:spMkLst>
        </pc:spChg>
      </pc:sldChg>
      <pc:sldChg chg="addSp modSp new mod">
        <pc:chgData name="Geetika Arora" userId="257983799e337de3" providerId="LiveId" clId="{84DAAC6A-B44E-4E1E-8CA2-4E975B01ED62}" dt="2023-09-10T12:36:16.572" v="166" actId="14100"/>
        <pc:sldMkLst>
          <pc:docMk/>
          <pc:sldMk cId="837792288" sldId="267"/>
        </pc:sldMkLst>
        <pc:graphicFrameChg chg="add mod">
          <ac:chgData name="Geetika Arora" userId="257983799e337de3" providerId="LiveId" clId="{84DAAC6A-B44E-4E1E-8CA2-4E975B01ED62}" dt="2023-09-10T12:36:16.572" v="166" actId="14100"/>
          <ac:graphicFrameMkLst>
            <pc:docMk/>
            <pc:sldMk cId="837792288" sldId="267"/>
            <ac:graphicFrameMk id="2" creationId="{E21CF1E4-FA13-A00C-666D-070BE3308A00}"/>
          </ac:graphicFrameMkLst>
        </pc:graphicFrameChg>
      </pc:sldChg>
      <pc:sldChg chg="addSp delSp modSp new del mod">
        <pc:chgData name="Geetika Arora" userId="257983799e337de3" providerId="LiveId" clId="{84DAAC6A-B44E-4E1E-8CA2-4E975B01ED62}" dt="2023-09-10T08:01:49.575" v="152" actId="2696"/>
        <pc:sldMkLst>
          <pc:docMk/>
          <pc:sldMk cId="891531955" sldId="267"/>
        </pc:sldMkLst>
        <pc:spChg chg="add del mod">
          <ac:chgData name="Geetika Arora" userId="257983799e337de3" providerId="LiveId" clId="{84DAAC6A-B44E-4E1E-8CA2-4E975B01ED62}" dt="2023-09-10T07:59:23.700" v="146" actId="478"/>
          <ac:spMkLst>
            <pc:docMk/>
            <pc:sldMk cId="891531955" sldId="267"/>
            <ac:spMk id="2" creationId="{27259074-CD9A-5C49-950A-8C2DFF5A033C}"/>
          </ac:spMkLst>
        </pc:spChg>
        <pc:graphicFrameChg chg="add mod">
          <ac:chgData name="Geetika Arora" userId="257983799e337de3" providerId="LiveId" clId="{84DAAC6A-B44E-4E1E-8CA2-4E975B01ED62}" dt="2023-09-10T08:00:31.142" v="151" actId="14100"/>
          <ac:graphicFrameMkLst>
            <pc:docMk/>
            <pc:sldMk cId="891531955" sldId="267"/>
            <ac:graphicFrameMk id="3" creationId="{FE9B13A1-0740-6023-E3ED-1B2E69B063BD}"/>
          </ac:graphicFrameMkLst>
        </pc:graphicFrameChg>
      </pc:sldChg>
      <pc:sldChg chg="addSp modSp new del mod">
        <pc:chgData name="Geetika Arora" userId="257983799e337de3" providerId="LiveId" clId="{84DAAC6A-B44E-4E1E-8CA2-4E975B01ED62}" dt="2023-09-10T12:28:04.675" v="162" actId="2696"/>
        <pc:sldMkLst>
          <pc:docMk/>
          <pc:sldMk cId="2481360611" sldId="267"/>
        </pc:sldMkLst>
        <pc:graphicFrameChg chg="add mod">
          <ac:chgData name="Geetika Arora" userId="257983799e337de3" providerId="LiveId" clId="{84DAAC6A-B44E-4E1E-8CA2-4E975B01ED62}" dt="2023-09-10T08:02:54.353" v="157" actId="14100"/>
          <ac:graphicFrameMkLst>
            <pc:docMk/>
            <pc:sldMk cId="2481360611" sldId="267"/>
            <ac:graphicFrameMk id="2" creationId="{5366AC7B-4656-0DB3-BA58-87F0C555A8F9}"/>
          </ac:graphicFrameMkLst>
        </pc:graphicFrameChg>
      </pc:sldChg>
      <pc:sldChg chg="addSp modSp new mod">
        <pc:chgData name="Geetika Arora" userId="257983799e337de3" providerId="LiveId" clId="{84DAAC6A-B44E-4E1E-8CA2-4E975B01ED62}" dt="2023-09-10T12:39:57.716" v="171" actId="14100"/>
        <pc:sldMkLst>
          <pc:docMk/>
          <pc:sldMk cId="3891944989" sldId="268"/>
        </pc:sldMkLst>
        <pc:graphicFrameChg chg="add mod">
          <ac:chgData name="Geetika Arora" userId="257983799e337de3" providerId="LiveId" clId="{84DAAC6A-B44E-4E1E-8CA2-4E975B01ED62}" dt="2023-09-10T12:39:57.716" v="171" actId="14100"/>
          <ac:graphicFrameMkLst>
            <pc:docMk/>
            <pc:sldMk cId="3891944989" sldId="268"/>
            <ac:graphicFrameMk id="2" creationId="{0EAED795-97EE-986B-17C7-269A6C3B820E}"/>
          </ac:graphicFrameMkLst>
        </pc:graphicFrameChg>
      </pc:sldChg>
      <pc:sldChg chg="addSp delSp modSp new mod ord">
        <pc:chgData name="Geetika Arora" userId="257983799e337de3" providerId="LiveId" clId="{84DAAC6A-B44E-4E1E-8CA2-4E975B01ED62}" dt="2023-09-10T12:46:25.622" v="183"/>
        <pc:sldMkLst>
          <pc:docMk/>
          <pc:sldMk cId="3311301108" sldId="269"/>
        </pc:sldMkLst>
        <pc:graphicFrameChg chg="add mod">
          <ac:chgData name="Geetika Arora" userId="257983799e337de3" providerId="LiveId" clId="{84DAAC6A-B44E-4E1E-8CA2-4E975B01ED62}" dt="2023-09-10T12:42:12.366" v="175" actId="14100"/>
          <ac:graphicFrameMkLst>
            <pc:docMk/>
            <pc:sldMk cId="3311301108" sldId="269"/>
            <ac:graphicFrameMk id="2" creationId="{096BCF6D-9887-CA5E-415D-5736BD3797AB}"/>
          </ac:graphicFrameMkLst>
        </pc:graphicFrameChg>
        <pc:graphicFrameChg chg="add del">
          <ac:chgData name="Geetika Arora" userId="257983799e337de3" providerId="LiveId" clId="{84DAAC6A-B44E-4E1E-8CA2-4E975B01ED62}" dt="2023-09-10T12:42:45.424" v="178" actId="478"/>
          <ac:graphicFrameMkLst>
            <pc:docMk/>
            <pc:sldMk cId="3311301108" sldId="269"/>
            <ac:graphicFrameMk id="3" creationId="{EA87AA6E-D21D-F0AD-0873-6A758037BA11}"/>
          </ac:graphicFrameMkLst>
        </pc:graphicFrameChg>
      </pc:sldChg>
      <pc:sldChg chg="addSp modSp new mod">
        <pc:chgData name="Geetika Arora" userId="257983799e337de3" providerId="LiveId" clId="{84DAAC6A-B44E-4E1E-8CA2-4E975B01ED62}" dt="2023-09-10T12:46:08.203" v="181" actId="14100"/>
        <pc:sldMkLst>
          <pc:docMk/>
          <pc:sldMk cId="1558277191" sldId="270"/>
        </pc:sldMkLst>
        <pc:graphicFrameChg chg="add mod">
          <ac:chgData name="Geetika Arora" userId="257983799e337de3" providerId="LiveId" clId="{84DAAC6A-B44E-4E1E-8CA2-4E975B01ED62}" dt="2023-09-10T12:46:08.203" v="181" actId="14100"/>
          <ac:graphicFrameMkLst>
            <pc:docMk/>
            <pc:sldMk cId="1558277191" sldId="270"/>
            <ac:graphicFrameMk id="2" creationId="{134F47EF-7B6E-B905-3A15-2CC9A7A3810F}"/>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1/relationships/webextension" Target="../webextensions/webextension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webextension" Target="../webextensions/webextension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1/relationships/webextension" Target="../webextensions/webextension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592" b="-8592"/>
            </a:stretch>
          </a:blipFill>
        </p:spPr>
        <p:txBody>
          <a:bodyPr/>
          <a:lstStyle/>
          <a:p>
            <a:endParaRPr lang="en-IN" dirty="0"/>
          </a:p>
        </p:txBody>
      </p:sp>
      <p:grpSp>
        <p:nvGrpSpPr>
          <p:cNvPr id="3" name="Group 3"/>
          <p:cNvGrpSpPr/>
          <p:nvPr/>
        </p:nvGrpSpPr>
        <p:grpSpPr>
          <a:xfrm>
            <a:off x="1648200" y="1637045"/>
            <a:ext cx="15402100" cy="7418473"/>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177D17"/>
            </a:solidFill>
          </p:spPr>
          <p:txBody>
            <a:bodyPr/>
            <a:lstStyle/>
            <a:p>
              <a:endParaRPr lang="en-IN" dirty="0"/>
            </a:p>
          </p:txBody>
        </p:sp>
        <p:sp>
          <p:nvSpPr>
            <p:cNvPr id="5" name="TextBox 5"/>
            <p:cNvSpPr txBox="1"/>
            <p:nvPr/>
          </p:nvSpPr>
          <p:spPr>
            <a:xfrm>
              <a:off x="0" y="-95250"/>
              <a:ext cx="812800"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1237701" y="1231482"/>
            <a:ext cx="15494396" cy="7418473"/>
            <a:chOff x="0" y="0"/>
            <a:chExt cx="1697633" cy="81280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txBody>
            <a:bodyPr/>
            <a:lstStyle/>
            <a:p>
              <a:endParaRPr lang="en-IN" dirty="0"/>
            </a:p>
          </p:txBody>
        </p:sp>
        <p:sp>
          <p:nvSpPr>
            <p:cNvPr id="8" name="TextBox 8"/>
            <p:cNvSpPr txBox="1"/>
            <p:nvPr/>
          </p:nvSpPr>
          <p:spPr>
            <a:xfrm>
              <a:off x="0" y="-95250"/>
              <a:ext cx="812800" cy="908050"/>
            </a:xfrm>
            <a:prstGeom prst="rect">
              <a:avLst/>
            </a:prstGeom>
          </p:spPr>
          <p:txBody>
            <a:bodyPr lIns="50800" tIns="50800" rIns="50800" bIns="50800" rtlCol="0" anchor="ctr"/>
            <a:lstStyle/>
            <a:p>
              <a:pPr algn="ctr">
                <a:lnSpc>
                  <a:spcPts val="3213"/>
                </a:lnSpc>
              </a:pPr>
              <a:endParaRPr dirty="0"/>
            </a:p>
          </p:txBody>
        </p:sp>
      </p:grpSp>
      <p:sp>
        <p:nvSpPr>
          <p:cNvPr id="10" name="TextBox 10"/>
          <p:cNvSpPr txBox="1"/>
          <p:nvPr/>
        </p:nvSpPr>
        <p:spPr>
          <a:xfrm>
            <a:off x="11329547" y="7892625"/>
            <a:ext cx="4986163" cy="526369"/>
          </a:xfrm>
          <a:prstGeom prst="rect">
            <a:avLst/>
          </a:prstGeom>
        </p:spPr>
        <p:txBody>
          <a:bodyPr lIns="0" tIns="0" rIns="0" bIns="0" rtlCol="0" anchor="t">
            <a:spAutoFit/>
          </a:bodyPr>
          <a:lstStyle/>
          <a:p>
            <a:pPr algn="r">
              <a:lnSpc>
                <a:spcPts val="4041"/>
              </a:lnSpc>
            </a:pPr>
            <a:r>
              <a:rPr lang="en-US" sz="3259" dirty="0">
                <a:solidFill>
                  <a:srgbClr val="000000"/>
                </a:solidFill>
                <a:latin typeface="Arimo"/>
              </a:rPr>
              <a:t>Created By : Harshit Arora</a:t>
            </a:r>
          </a:p>
        </p:txBody>
      </p:sp>
      <p:grpSp>
        <p:nvGrpSpPr>
          <p:cNvPr id="13" name="Group 12">
            <a:extLst>
              <a:ext uri="{FF2B5EF4-FFF2-40B4-BE49-F238E27FC236}">
                <a16:creationId xmlns:a16="http://schemas.microsoft.com/office/drawing/2014/main" id="{CFB91B3F-CF21-1E1F-1E52-587E2DC72A22}"/>
              </a:ext>
            </a:extLst>
          </p:cNvPr>
          <p:cNvGrpSpPr/>
          <p:nvPr/>
        </p:nvGrpSpPr>
        <p:grpSpPr>
          <a:xfrm>
            <a:off x="-152400" y="2041422"/>
            <a:ext cx="15494396" cy="4775314"/>
            <a:chOff x="-152400" y="2041422"/>
            <a:chExt cx="15494396" cy="4775314"/>
          </a:xfrm>
        </p:grpSpPr>
        <p:sp>
          <p:nvSpPr>
            <p:cNvPr id="9" name="TextBox 9"/>
            <p:cNvSpPr txBox="1"/>
            <p:nvPr/>
          </p:nvSpPr>
          <p:spPr>
            <a:xfrm>
              <a:off x="2200658" y="2041422"/>
              <a:ext cx="12893180" cy="4141478"/>
            </a:xfrm>
            <a:prstGeom prst="rect">
              <a:avLst/>
            </a:prstGeom>
          </p:spPr>
          <p:txBody>
            <a:bodyPr lIns="0" tIns="0" rIns="0" bIns="0" rtlCol="0" anchor="t">
              <a:spAutoFit/>
            </a:bodyPr>
            <a:lstStyle/>
            <a:p>
              <a:pPr>
                <a:lnSpc>
                  <a:spcPts val="10691"/>
                </a:lnSpc>
              </a:pPr>
              <a:r>
                <a:rPr lang="en-US" sz="11021" dirty="0">
                  <a:solidFill>
                    <a:srgbClr val="000000"/>
                  </a:solidFill>
                  <a:latin typeface="Oswald Bold"/>
                </a:rPr>
                <a:t>TELANGANA</a:t>
              </a:r>
            </a:p>
            <a:p>
              <a:pPr>
                <a:lnSpc>
                  <a:spcPts val="10691"/>
                </a:lnSpc>
              </a:pPr>
              <a:endParaRPr lang="en-US" sz="11021" dirty="0">
                <a:solidFill>
                  <a:srgbClr val="000000"/>
                </a:solidFill>
                <a:latin typeface="Oswald Bold"/>
              </a:endParaRPr>
            </a:p>
            <a:p>
              <a:pPr>
                <a:lnSpc>
                  <a:spcPts val="10691"/>
                </a:lnSpc>
              </a:pPr>
              <a:r>
                <a:rPr lang="en-US" sz="11021" dirty="0">
                  <a:solidFill>
                    <a:srgbClr val="000000"/>
                  </a:solidFill>
                  <a:latin typeface="Oswald Bold"/>
                </a:rPr>
                <a:t> </a:t>
              </a:r>
            </a:p>
          </p:txBody>
        </p:sp>
        <p:sp>
          <p:nvSpPr>
            <p:cNvPr id="11" name="TextBox 11"/>
            <p:cNvSpPr txBox="1"/>
            <p:nvPr/>
          </p:nvSpPr>
          <p:spPr>
            <a:xfrm>
              <a:off x="-152400" y="3260714"/>
              <a:ext cx="15494396" cy="1882786"/>
            </a:xfrm>
            <a:prstGeom prst="rect">
              <a:avLst/>
            </a:prstGeom>
          </p:spPr>
          <p:txBody>
            <a:bodyPr lIns="0" tIns="0" rIns="0" bIns="0" rtlCol="0" anchor="t">
              <a:spAutoFit/>
            </a:bodyPr>
            <a:lstStyle/>
            <a:p>
              <a:pPr algn="ctr">
                <a:lnSpc>
                  <a:spcPts val="15399"/>
                </a:lnSpc>
              </a:pPr>
              <a:r>
                <a:rPr lang="en-US" sz="10999" dirty="0">
                  <a:solidFill>
                    <a:srgbClr val="000000"/>
                  </a:solidFill>
                  <a:latin typeface="Oswald Bold"/>
                </a:rPr>
                <a:t>GROWTH ANALYSIS</a:t>
              </a:r>
            </a:p>
          </p:txBody>
        </p:sp>
        <p:sp>
          <p:nvSpPr>
            <p:cNvPr id="12" name="TextBox 12"/>
            <p:cNvSpPr txBox="1"/>
            <p:nvPr/>
          </p:nvSpPr>
          <p:spPr>
            <a:xfrm>
              <a:off x="2200658" y="4933950"/>
              <a:ext cx="4974431" cy="1882786"/>
            </a:xfrm>
            <a:prstGeom prst="rect">
              <a:avLst/>
            </a:prstGeom>
          </p:spPr>
          <p:txBody>
            <a:bodyPr lIns="0" tIns="0" rIns="0" bIns="0" rtlCol="0" anchor="t">
              <a:spAutoFit/>
            </a:bodyPr>
            <a:lstStyle/>
            <a:p>
              <a:pPr algn="ctr">
                <a:lnSpc>
                  <a:spcPts val="15399"/>
                </a:lnSpc>
              </a:pPr>
              <a:r>
                <a:rPr lang="en-US" sz="10999" dirty="0">
                  <a:solidFill>
                    <a:srgbClr val="000000"/>
                  </a:solidFill>
                  <a:latin typeface="Oswald Bold"/>
                </a:rPr>
                <a:t>PROJECT</a:t>
              </a:r>
            </a:p>
          </p:txBody>
        </p:sp>
      </p:grpSp>
      <p:pic>
        <p:nvPicPr>
          <p:cNvPr id="14" name="Picture 13">
            <a:extLst>
              <a:ext uri="{FF2B5EF4-FFF2-40B4-BE49-F238E27FC236}">
                <a16:creationId xmlns:a16="http://schemas.microsoft.com/office/drawing/2014/main" id="{5875C038-AAD5-788F-27E8-B508C82C1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9600" y="97977"/>
            <a:ext cx="1042102" cy="1037754"/>
          </a:xfrm>
          <a:prstGeom prst="rect">
            <a:avLst/>
          </a:prstGeom>
        </p:spPr>
      </p:pic>
      <p:pic>
        <p:nvPicPr>
          <p:cNvPr id="16" name="Picture 15">
            <a:extLst>
              <a:ext uri="{FF2B5EF4-FFF2-40B4-BE49-F238E27FC236}">
                <a16:creationId xmlns:a16="http://schemas.microsoft.com/office/drawing/2014/main" id="{B6B89115-EE09-3B43-92FC-08B8F035CA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7368" y="99090"/>
            <a:ext cx="1035528" cy="1035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10"/>
    </mc:Choice>
    <mc:Fallback>
      <p:transition spd="slow" advTm="55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CB8A012-1F3F-1DF1-2912-C333A36FE24B}"/>
              </a:ext>
            </a:extLst>
          </p:cNvPr>
          <p:cNvGrpSpPr/>
          <p:nvPr/>
        </p:nvGrpSpPr>
        <p:grpSpPr>
          <a:xfrm rot="-5400000">
            <a:off x="-4256613" y="4236248"/>
            <a:ext cx="10287000" cy="1814505"/>
            <a:chOff x="0" y="0"/>
            <a:chExt cx="2709333" cy="477894"/>
          </a:xfrm>
        </p:grpSpPr>
        <p:sp>
          <p:nvSpPr>
            <p:cNvPr id="3" name="Freeform 3">
              <a:extLst>
                <a:ext uri="{FF2B5EF4-FFF2-40B4-BE49-F238E27FC236}">
                  <a16:creationId xmlns:a16="http://schemas.microsoft.com/office/drawing/2014/main" id="{B19AE55E-AC12-E79A-6504-9997BF94D580}"/>
                </a:ext>
              </a:extLst>
            </p:cNvPr>
            <p:cNvSpPr/>
            <p:nvPr/>
          </p:nvSpPr>
          <p:spPr>
            <a:xfrm>
              <a:off x="0" y="0"/>
              <a:ext cx="2709333" cy="477894"/>
            </a:xfrm>
            <a:custGeom>
              <a:avLst/>
              <a:gdLst/>
              <a:ahLst/>
              <a:cxnLst/>
              <a:rect l="l" t="t" r="r" b="b"/>
              <a:pathLst>
                <a:path w="2709333" h="477894">
                  <a:moveTo>
                    <a:pt x="0" y="0"/>
                  </a:moveTo>
                  <a:lnTo>
                    <a:pt x="2709333" y="0"/>
                  </a:lnTo>
                  <a:lnTo>
                    <a:pt x="2709333" y="477894"/>
                  </a:lnTo>
                  <a:lnTo>
                    <a:pt x="0" y="477894"/>
                  </a:lnTo>
                  <a:close/>
                </a:path>
              </a:pathLst>
            </a:custGeom>
            <a:solidFill>
              <a:srgbClr val="177D17"/>
            </a:solidFill>
          </p:spPr>
          <p:txBody>
            <a:bodyPr/>
            <a:lstStyle/>
            <a:p>
              <a:endParaRPr lang="en-IN"/>
            </a:p>
          </p:txBody>
        </p:sp>
        <p:sp>
          <p:nvSpPr>
            <p:cNvPr id="4" name="TextBox 4">
              <a:extLst>
                <a:ext uri="{FF2B5EF4-FFF2-40B4-BE49-F238E27FC236}">
                  <a16:creationId xmlns:a16="http://schemas.microsoft.com/office/drawing/2014/main" id="{C7C00FE6-F3F6-A5FA-B05A-15584EA9B3F2}"/>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6CEE7DFC-03CA-C204-41C3-B0F22467F59E}"/>
              </a:ext>
            </a:extLst>
          </p:cNvPr>
          <p:cNvGrpSpPr/>
          <p:nvPr/>
        </p:nvGrpSpPr>
        <p:grpSpPr>
          <a:xfrm>
            <a:off x="886887" y="2084398"/>
            <a:ext cx="7157489" cy="6118204"/>
            <a:chOff x="0" y="0"/>
            <a:chExt cx="9543319" cy="8157605"/>
          </a:xfrm>
        </p:grpSpPr>
        <p:pic>
          <p:nvPicPr>
            <p:cNvPr id="6" name="Picture 6">
              <a:extLst>
                <a:ext uri="{FF2B5EF4-FFF2-40B4-BE49-F238E27FC236}">
                  <a16:creationId xmlns:a16="http://schemas.microsoft.com/office/drawing/2014/main" id="{20FAE778-C4EA-B2AB-7233-8BD4244D5338}"/>
                </a:ext>
              </a:extLst>
            </p:cNvPr>
            <p:cNvPicPr>
              <a:picLocks noChangeAspect="1"/>
            </p:cNvPicPr>
            <p:nvPr/>
          </p:nvPicPr>
          <p:blipFill>
            <a:blip r:embed="rId2"/>
            <a:srcRect l="11043" r="11043"/>
            <a:stretch>
              <a:fillRect/>
            </a:stretch>
          </p:blipFill>
          <p:spPr>
            <a:xfrm>
              <a:off x="0" y="0"/>
              <a:ext cx="9543319" cy="8157605"/>
            </a:xfrm>
            <a:prstGeom prst="rect">
              <a:avLst/>
            </a:prstGeom>
          </p:spPr>
        </p:pic>
      </p:grpSp>
      <p:grpSp>
        <p:nvGrpSpPr>
          <p:cNvPr id="7" name="Group 7">
            <a:extLst>
              <a:ext uri="{FF2B5EF4-FFF2-40B4-BE49-F238E27FC236}">
                <a16:creationId xmlns:a16="http://schemas.microsoft.com/office/drawing/2014/main" id="{F4DC07AA-36D5-F339-5B7E-A0F5F837EF62}"/>
              </a:ext>
            </a:extLst>
          </p:cNvPr>
          <p:cNvGrpSpPr/>
          <p:nvPr/>
        </p:nvGrpSpPr>
        <p:grpSpPr>
          <a:xfrm rot="-5400000">
            <a:off x="5526176" y="4886225"/>
            <a:ext cx="6118204" cy="514550"/>
            <a:chOff x="0" y="0"/>
            <a:chExt cx="1611379" cy="135519"/>
          </a:xfrm>
        </p:grpSpPr>
        <p:sp>
          <p:nvSpPr>
            <p:cNvPr id="8" name="Freeform 8">
              <a:extLst>
                <a:ext uri="{FF2B5EF4-FFF2-40B4-BE49-F238E27FC236}">
                  <a16:creationId xmlns:a16="http://schemas.microsoft.com/office/drawing/2014/main" id="{D48B3F15-8B6C-8AD9-3B00-F3FDFE37CFEA}"/>
                </a:ext>
              </a:extLst>
            </p:cNvPr>
            <p:cNvSpPr/>
            <p:nvPr/>
          </p:nvSpPr>
          <p:spPr>
            <a:xfrm>
              <a:off x="0" y="0"/>
              <a:ext cx="1611379" cy="135519"/>
            </a:xfrm>
            <a:custGeom>
              <a:avLst/>
              <a:gdLst/>
              <a:ahLst/>
              <a:cxnLst/>
              <a:rect l="l" t="t" r="r" b="b"/>
              <a:pathLst>
                <a:path w="1611379" h="135519">
                  <a:moveTo>
                    <a:pt x="0" y="0"/>
                  </a:moveTo>
                  <a:lnTo>
                    <a:pt x="1611379" y="0"/>
                  </a:lnTo>
                  <a:lnTo>
                    <a:pt x="1611379" y="135519"/>
                  </a:lnTo>
                  <a:lnTo>
                    <a:pt x="0" y="135519"/>
                  </a:lnTo>
                  <a:close/>
                </a:path>
              </a:pathLst>
            </a:custGeom>
            <a:solidFill>
              <a:srgbClr val="177D17"/>
            </a:solidFill>
          </p:spPr>
          <p:txBody>
            <a:bodyPr/>
            <a:lstStyle/>
            <a:p>
              <a:endParaRPr lang="en-IN"/>
            </a:p>
          </p:txBody>
        </p:sp>
        <p:sp>
          <p:nvSpPr>
            <p:cNvPr id="9" name="TextBox 9">
              <a:extLst>
                <a:ext uri="{FF2B5EF4-FFF2-40B4-BE49-F238E27FC236}">
                  <a16:creationId xmlns:a16="http://schemas.microsoft.com/office/drawing/2014/main" id="{E7A3FF08-9F47-4053-2172-6C7F92BDAF69}"/>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AutoShape 10">
            <a:extLst>
              <a:ext uri="{FF2B5EF4-FFF2-40B4-BE49-F238E27FC236}">
                <a16:creationId xmlns:a16="http://schemas.microsoft.com/office/drawing/2014/main" id="{573DA7BB-3721-D2BF-A787-FD0DD62E5D8E}"/>
              </a:ext>
            </a:extLst>
          </p:cNvPr>
          <p:cNvSpPr/>
          <p:nvPr/>
        </p:nvSpPr>
        <p:spPr>
          <a:xfrm>
            <a:off x="14155596" y="2677533"/>
            <a:ext cx="3119402" cy="0"/>
          </a:xfrm>
          <a:prstGeom prst="line">
            <a:avLst/>
          </a:prstGeom>
          <a:ln w="19050" cap="flat">
            <a:solidFill>
              <a:srgbClr val="177D17"/>
            </a:solidFill>
            <a:prstDash val="solid"/>
            <a:headEnd type="none" w="sm" len="sm"/>
            <a:tailEnd type="none" w="sm" len="sm"/>
          </a:ln>
        </p:spPr>
        <p:txBody>
          <a:bodyPr/>
          <a:lstStyle/>
          <a:p>
            <a:endParaRPr lang="en-IN"/>
          </a:p>
        </p:txBody>
      </p:sp>
      <p:sp>
        <p:nvSpPr>
          <p:cNvPr id="11" name="AutoShape 11">
            <a:extLst>
              <a:ext uri="{FF2B5EF4-FFF2-40B4-BE49-F238E27FC236}">
                <a16:creationId xmlns:a16="http://schemas.microsoft.com/office/drawing/2014/main" id="{8898FC2A-510B-98A9-BD43-0FDC792A66E6}"/>
              </a:ext>
            </a:extLst>
          </p:cNvPr>
          <p:cNvSpPr/>
          <p:nvPr/>
        </p:nvSpPr>
        <p:spPr>
          <a:xfrm>
            <a:off x="15699599" y="9248775"/>
            <a:ext cx="1559701" cy="0"/>
          </a:xfrm>
          <a:prstGeom prst="line">
            <a:avLst/>
          </a:prstGeom>
          <a:ln w="19050" cap="flat">
            <a:solidFill>
              <a:srgbClr val="177D17"/>
            </a:solidFill>
            <a:prstDash val="solid"/>
            <a:headEnd type="none" w="sm" len="sm"/>
            <a:tailEnd type="none" w="sm" len="sm"/>
          </a:ln>
        </p:spPr>
        <p:txBody>
          <a:bodyPr/>
          <a:lstStyle/>
          <a:p>
            <a:endParaRPr lang="en-IN"/>
          </a:p>
        </p:txBody>
      </p:sp>
      <p:sp>
        <p:nvSpPr>
          <p:cNvPr id="12" name="TextBox 12">
            <a:extLst>
              <a:ext uri="{FF2B5EF4-FFF2-40B4-BE49-F238E27FC236}">
                <a16:creationId xmlns:a16="http://schemas.microsoft.com/office/drawing/2014/main" id="{6B1436B1-EEAE-75FA-0BFF-7370489A39C9}"/>
              </a:ext>
            </a:extLst>
          </p:cNvPr>
          <p:cNvSpPr txBox="1"/>
          <p:nvPr/>
        </p:nvSpPr>
        <p:spPr>
          <a:xfrm>
            <a:off x="11036194" y="1074786"/>
            <a:ext cx="6238803" cy="1593222"/>
          </a:xfrm>
          <a:prstGeom prst="rect">
            <a:avLst/>
          </a:prstGeom>
        </p:spPr>
        <p:txBody>
          <a:bodyPr lIns="0" tIns="0" rIns="0" bIns="0" rtlCol="0" anchor="t">
            <a:spAutoFit/>
          </a:bodyPr>
          <a:lstStyle/>
          <a:p>
            <a:pPr algn="r">
              <a:lnSpc>
                <a:spcPts val="3100"/>
              </a:lnSpc>
            </a:pPr>
            <a:r>
              <a:rPr lang="en-US" sz="3100">
                <a:solidFill>
                  <a:srgbClr val="000000"/>
                </a:solidFill>
                <a:latin typeface="Archivo Black Bold"/>
              </a:rPr>
              <a:t>1.  What are the top 5 districts to buy commercial properties in Telangana?  </a:t>
            </a:r>
          </a:p>
          <a:p>
            <a:pPr algn="r">
              <a:lnSpc>
                <a:spcPts val="3100"/>
              </a:lnSpc>
            </a:pPr>
            <a:endParaRPr lang="en-US" sz="3100">
              <a:solidFill>
                <a:srgbClr val="000000"/>
              </a:solidFill>
              <a:latin typeface="Archivo Black Bold"/>
            </a:endParaRPr>
          </a:p>
        </p:txBody>
      </p:sp>
      <p:sp>
        <p:nvSpPr>
          <p:cNvPr id="13" name="TextBox 13">
            <a:extLst>
              <a:ext uri="{FF2B5EF4-FFF2-40B4-BE49-F238E27FC236}">
                <a16:creationId xmlns:a16="http://schemas.microsoft.com/office/drawing/2014/main" id="{0120F45C-3A8B-59C5-6C1A-B9BFE68FFD19}"/>
              </a:ext>
            </a:extLst>
          </p:cNvPr>
          <p:cNvSpPr txBox="1"/>
          <p:nvPr/>
        </p:nvSpPr>
        <p:spPr>
          <a:xfrm>
            <a:off x="12461204" y="3103117"/>
            <a:ext cx="4798096" cy="390524"/>
          </a:xfrm>
          <a:prstGeom prst="rect">
            <a:avLst/>
          </a:prstGeom>
        </p:spPr>
        <p:txBody>
          <a:bodyPr lIns="0" tIns="0" rIns="0" bIns="0" rtlCol="0" anchor="t">
            <a:spAutoFit/>
          </a:bodyPr>
          <a:lstStyle/>
          <a:p>
            <a:pPr algn="r">
              <a:lnSpc>
                <a:spcPts val="2999"/>
              </a:lnSpc>
            </a:pPr>
            <a:r>
              <a:rPr lang="en-US" sz="2999">
                <a:solidFill>
                  <a:srgbClr val="000000"/>
                </a:solidFill>
                <a:latin typeface="Archivo Black Bold"/>
              </a:rPr>
              <a:t>5 DISTRICTS</a:t>
            </a:r>
          </a:p>
        </p:txBody>
      </p:sp>
      <p:sp>
        <p:nvSpPr>
          <p:cNvPr id="14" name="TextBox 14">
            <a:extLst>
              <a:ext uri="{FF2B5EF4-FFF2-40B4-BE49-F238E27FC236}">
                <a16:creationId xmlns:a16="http://schemas.microsoft.com/office/drawing/2014/main" id="{19E49BEF-2E54-FD3F-897B-6082C4A9ADAE}"/>
              </a:ext>
            </a:extLst>
          </p:cNvPr>
          <p:cNvSpPr txBox="1"/>
          <p:nvPr/>
        </p:nvSpPr>
        <p:spPr>
          <a:xfrm>
            <a:off x="9144000" y="6738239"/>
            <a:ext cx="8130998" cy="2715895"/>
          </a:xfrm>
          <a:prstGeom prst="rect">
            <a:avLst/>
          </a:prstGeom>
        </p:spPr>
        <p:txBody>
          <a:bodyPr lIns="0" tIns="0" rIns="0" bIns="0" rtlCol="0" anchor="t">
            <a:spAutoFit/>
          </a:bodyPr>
          <a:lstStyle/>
          <a:p>
            <a:pPr algn="r">
              <a:lnSpc>
                <a:spcPts val="3079"/>
              </a:lnSpc>
            </a:pPr>
            <a:r>
              <a:rPr lang="en-US" sz="2199">
                <a:solidFill>
                  <a:srgbClr val="000000"/>
                </a:solidFill>
                <a:latin typeface="Aileron"/>
              </a:rPr>
              <a:t>The large number of businesses and industries. </a:t>
            </a:r>
          </a:p>
          <a:p>
            <a:pPr algn="r">
              <a:lnSpc>
                <a:spcPts val="3079"/>
              </a:lnSpc>
            </a:pPr>
            <a:r>
              <a:rPr lang="en-US" sz="2199">
                <a:solidFill>
                  <a:srgbClr val="000000"/>
                </a:solidFill>
                <a:latin typeface="Aileron"/>
              </a:rPr>
              <a:t>These areas is also expected to see significant growth in the coming years, making it a good investment destination. </a:t>
            </a:r>
          </a:p>
          <a:p>
            <a:pPr algn="r">
              <a:lnSpc>
                <a:spcPts val="3079"/>
              </a:lnSpc>
            </a:pPr>
            <a:r>
              <a:rPr lang="en-US" sz="2199">
                <a:solidFill>
                  <a:srgbClr val="000000"/>
                </a:solidFill>
                <a:latin typeface="Aileron"/>
              </a:rPr>
              <a:t>The commercial properties in these areas are in high demand and offer good returns on investment.</a:t>
            </a:r>
          </a:p>
          <a:p>
            <a:pPr algn="r">
              <a:lnSpc>
                <a:spcPts val="3079"/>
              </a:lnSpc>
            </a:pPr>
            <a:endParaRPr lang="en-US" sz="2199">
              <a:solidFill>
                <a:srgbClr val="000000"/>
              </a:solidFill>
              <a:latin typeface="Aileron"/>
            </a:endParaRPr>
          </a:p>
          <a:p>
            <a:pPr algn="r">
              <a:lnSpc>
                <a:spcPts val="3079"/>
              </a:lnSpc>
            </a:pPr>
            <a:endParaRPr lang="en-US" sz="2199">
              <a:solidFill>
                <a:srgbClr val="000000"/>
              </a:solidFill>
              <a:latin typeface="Aileron"/>
            </a:endParaRPr>
          </a:p>
        </p:txBody>
      </p:sp>
      <p:sp>
        <p:nvSpPr>
          <p:cNvPr id="15" name="TextBox 15">
            <a:extLst>
              <a:ext uri="{FF2B5EF4-FFF2-40B4-BE49-F238E27FC236}">
                <a16:creationId xmlns:a16="http://schemas.microsoft.com/office/drawing/2014/main" id="{CA8B5248-BB00-6CCA-E3BE-AF4F68B91A76}"/>
              </a:ext>
            </a:extLst>
          </p:cNvPr>
          <p:cNvSpPr txBox="1"/>
          <p:nvPr/>
        </p:nvSpPr>
        <p:spPr>
          <a:xfrm>
            <a:off x="12476901" y="3909700"/>
            <a:ext cx="4782399" cy="2356508"/>
          </a:xfrm>
          <a:prstGeom prst="rect">
            <a:avLst/>
          </a:prstGeom>
        </p:spPr>
        <p:txBody>
          <a:bodyPr lIns="0" tIns="0" rIns="0" bIns="0" rtlCol="0" anchor="t">
            <a:spAutoFit/>
          </a:bodyPr>
          <a:lstStyle/>
          <a:p>
            <a:pPr marL="664482" lvl="1" indent="-332241" algn="r">
              <a:lnSpc>
                <a:spcPts val="3077"/>
              </a:lnSpc>
              <a:buFont typeface="Arial"/>
              <a:buChar char="•"/>
            </a:pPr>
            <a:r>
              <a:rPr lang="en-US" sz="3077">
                <a:solidFill>
                  <a:srgbClr val="000000"/>
                </a:solidFill>
                <a:latin typeface="Archivo Black Bold"/>
              </a:rPr>
              <a:t>HYDERABAD</a:t>
            </a:r>
          </a:p>
          <a:p>
            <a:pPr marL="664482" lvl="1" indent="-332241" algn="r">
              <a:lnSpc>
                <a:spcPts val="3077"/>
              </a:lnSpc>
              <a:buFont typeface="Arial"/>
              <a:buChar char="•"/>
            </a:pPr>
            <a:r>
              <a:rPr lang="en-US" sz="3077">
                <a:solidFill>
                  <a:srgbClr val="000000"/>
                </a:solidFill>
                <a:latin typeface="Archivo Black Bold"/>
              </a:rPr>
              <a:t>RANGAREDDY</a:t>
            </a:r>
          </a:p>
          <a:p>
            <a:pPr marL="664482" lvl="1" indent="-332241" algn="r">
              <a:lnSpc>
                <a:spcPts val="3077"/>
              </a:lnSpc>
              <a:buFont typeface="Arial"/>
              <a:buChar char="•"/>
            </a:pPr>
            <a:r>
              <a:rPr lang="en-US" sz="3077">
                <a:solidFill>
                  <a:srgbClr val="000000"/>
                </a:solidFill>
                <a:latin typeface="Archivo Black Bold"/>
              </a:rPr>
              <a:t>MEDCHAL MALKAJGIRI</a:t>
            </a:r>
          </a:p>
          <a:p>
            <a:pPr marL="664482" lvl="1" indent="-332241" algn="r">
              <a:lnSpc>
                <a:spcPts val="3077"/>
              </a:lnSpc>
              <a:buFont typeface="Arial"/>
              <a:buChar char="•"/>
            </a:pPr>
            <a:r>
              <a:rPr lang="en-US" sz="3077">
                <a:solidFill>
                  <a:srgbClr val="000000"/>
                </a:solidFill>
                <a:latin typeface="Archivo Black Bold"/>
              </a:rPr>
              <a:t>KUKATPALLY</a:t>
            </a:r>
          </a:p>
          <a:p>
            <a:pPr marL="664482" lvl="1" indent="-332241" algn="r">
              <a:lnSpc>
                <a:spcPts val="3077"/>
              </a:lnSpc>
              <a:buFont typeface="Arial"/>
              <a:buChar char="•"/>
            </a:pPr>
            <a:r>
              <a:rPr lang="en-US" sz="3077">
                <a:solidFill>
                  <a:srgbClr val="000000"/>
                </a:solidFill>
                <a:latin typeface="Archivo Black Bold"/>
              </a:rPr>
              <a:t>GACHIBOWLI</a:t>
            </a:r>
          </a:p>
        </p:txBody>
      </p:sp>
    </p:spTree>
    <p:extLst>
      <p:ext uri="{BB962C8B-B14F-4D97-AF65-F5344CB8AC3E}">
        <p14:creationId xmlns:p14="http://schemas.microsoft.com/office/powerpoint/2010/main" val="2547376822"/>
      </p:ext>
    </p:extLst>
  </p:cSld>
  <p:clrMapOvr>
    <a:masterClrMapping/>
  </p:clrMapOvr>
  <mc:AlternateContent xmlns:mc="http://schemas.openxmlformats.org/markup-compatibility/2006">
    <mc:Choice xmlns:p14="http://schemas.microsoft.com/office/powerpoint/2010/main" Requires="p14">
      <p:transition spd="slow" p14:dur="2000" advTm="297"/>
    </mc:Choice>
    <mc:Fallback>
      <p:transition spd="slow" advTm="29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B95D5F9-0F7A-815F-76C2-9963651B67C8}"/>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a:extLst>
              <a:ext uri="{FF2B5EF4-FFF2-40B4-BE49-F238E27FC236}">
                <a16:creationId xmlns:a16="http://schemas.microsoft.com/office/drawing/2014/main" id="{050719E3-1698-CD41-3604-2C1478A117FD}"/>
              </a:ext>
            </a:extLst>
          </p:cNvPr>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txBody>
          <a:bodyPr/>
          <a:lstStyle/>
          <a:p>
            <a:endParaRPr lang="en-IN"/>
          </a:p>
        </p:txBody>
      </p:sp>
      <p:sp>
        <p:nvSpPr>
          <p:cNvPr id="4" name="Freeform 4">
            <a:extLst>
              <a:ext uri="{FF2B5EF4-FFF2-40B4-BE49-F238E27FC236}">
                <a16:creationId xmlns:a16="http://schemas.microsoft.com/office/drawing/2014/main" id="{990CFC91-B042-FE6E-502B-A1D02B07B714}"/>
              </a:ext>
            </a:extLst>
          </p:cNvPr>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txBody>
          <a:bodyPr/>
          <a:lstStyle/>
          <a:p>
            <a:endParaRPr lang="en-IN"/>
          </a:p>
        </p:txBody>
      </p:sp>
      <p:sp>
        <p:nvSpPr>
          <p:cNvPr id="5" name="TextBox 5">
            <a:extLst>
              <a:ext uri="{FF2B5EF4-FFF2-40B4-BE49-F238E27FC236}">
                <a16:creationId xmlns:a16="http://schemas.microsoft.com/office/drawing/2014/main" id="{F674854D-236E-4F7B-1B43-16D285820D29}"/>
              </a:ext>
            </a:extLst>
          </p:cNvPr>
          <p:cNvSpPr txBox="1"/>
          <p:nvPr/>
        </p:nvSpPr>
        <p:spPr>
          <a:xfrm>
            <a:off x="3301345" y="437156"/>
            <a:ext cx="8797630" cy="1890317"/>
          </a:xfrm>
          <a:prstGeom prst="rect">
            <a:avLst/>
          </a:prstGeom>
        </p:spPr>
        <p:txBody>
          <a:bodyPr lIns="0" tIns="0" rIns="0" bIns="0" rtlCol="0" anchor="t">
            <a:spAutoFit/>
          </a:bodyPr>
          <a:lstStyle/>
          <a:p>
            <a:pPr marL="0" lvl="0" indent="0">
              <a:lnSpc>
                <a:spcPts val="3761"/>
              </a:lnSpc>
              <a:spcBef>
                <a:spcPct val="0"/>
              </a:spcBef>
            </a:pPr>
            <a:r>
              <a:rPr lang="en-US" sz="2725" spc="95" dirty="0">
                <a:solidFill>
                  <a:srgbClr val="010101"/>
                </a:solidFill>
                <a:latin typeface="Open Sans Bold"/>
              </a:rPr>
              <a:t>WHAT SIGNIFICANT POLICIES OR INITIATIVES WERE PUT INTO EFFECT TO ENHANCE ECONOMIC GROWTH, INVESTMENTS, AND EMPLOYMENT IN TELANGANA BY THE CURRENT GOVERNMENT?</a:t>
            </a:r>
          </a:p>
        </p:txBody>
      </p:sp>
      <p:sp>
        <p:nvSpPr>
          <p:cNvPr id="6" name="Freeform 6">
            <a:extLst>
              <a:ext uri="{FF2B5EF4-FFF2-40B4-BE49-F238E27FC236}">
                <a16:creationId xmlns:a16="http://schemas.microsoft.com/office/drawing/2014/main" id="{CBE62E77-BCCE-C71C-BAF8-569C8DCDBA6C}"/>
              </a:ext>
            </a:extLst>
          </p:cNvPr>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IN"/>
          </a:p>
        </p:txBody>
      </p:sp>
      <p:sp>
        <p:nvSpPr>
          <p:cNvPr id="7" name="Freeform 7">
            <a:extLst>
              <a:ext uri="{FF2B5EF4-FFF2-40B4-BE49-F238E27FC236}">
                <a16:creationId xmlns:a16="http://schemas.microsoft.com/office/drawing/2014/main" id="{89599C06-2A71-BD9D-2284-EF310371CBBF}"/>
              </a:ext>
            </a:extLst>
          </p:cNvPr>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IN"/>
          </a:p>
        </p:txBody>
      </p:sp>
      <p:sp>
        <p:nvSpPr>
          <p:cNvPr id="8" name="Freeform 8">
            <a:extLst>
              <a:ext uri="{FF2B5EF4-FFF2-40B4-BE49-F238E27FC236}">
                <a16:creationId xmlns:a16="http://schemas.microsoft.com/office/drawing/2014/main" id="{9D4BC19A-F043-2EA5-0537-3EA86A132524}"/>
              </a:ext>
            </a:extLst>
          </p:cNvPr>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IN"/>
          </a:p>
        </p:txBody>
      </p:sp>
      <p:sp>
        <p:nvSpPr>
          <p:cNvPr id="9" name="Freeform 9">
            <a:extLst>
              <a:ext uri="{FF2B5EF4-FFF2-40B4-BE49-F238E27FC236}">
                <a16:creationId xmlns:a16="http://schemas.microsoft.com/office/drawing/2014/main" id="{B14B02D8-1DB4-A346-4472-9FF8A0D7E675}"/>
              </a:ext>
            </a:extLst>
          </p:cNvPr>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3"/>
            <a:stretch>
              <a:fillRect t="-86495"/>
            </a:stretch>
          </a:blipFill>
        </p:spPr>
        <p:txBody>
          <a:bodyPr/>
          <a:lstStyle/>
          <a:p>
            <a:endParaRPr lang="en-IN"/>
          </a:p>
        </p:txBody>
      </p:sp>
      <p:sp>
        <p:nvSpPr>
          <p:cNvPr id="10" name="Freeform 11">
            <a:extLst>
              <a:ext uri="{FF2B5EF4-FFF2-40B4-BE49-F238E27FC236}">
                <a16:creationId xmlns:a16="http://schemas.microsoft.com/office/drawing/2014/main" id="{D2959BE9-FFA4-B068-FDC5-5C0D3F57B3C3}"/>
              </a:ext>
            </a:extLst>
          </p:cNvPr>
          <p:cNvSpPr/>
          <p:nvPr/>
        </p:nvSpPr>
        <p:spPr>
          <a:xfrm>
            <a:off x="3301345" y="3322618"/>
            <a:ext cx="5489727" cy="1761958"/>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77D17"/>
          </a:solidFill>
        </p:spPr>
        <p:txBody>
          <a:bodyPr/>
          <a:lstStyle/>
          <a:p>
            <a:endParaRPr lang="en-IN"/>
          </a:p>
        </p:txBody>
      </p:sp>
      <p:sp>
        <p:nvSpPr>
          <p:cNvPr id="11" name="Freeform 14">
            <a:extLst>
              <a:ext uri="{FF2B5EF4-FFF2-40B4-BE49-F238E27FC236}">
                <a16:creationId xmlns:a16="http://schemas.microsoft.com/office/drawing/2014/main" id="{D5E0E4A5-8161-9DC5-77FA-6F8D949C1223}"/>
              </a:ext>
            </a:extLst>
          </p:cNvPr>
          <p:cNvSpPr/>
          <p:nvPr/>
        </p:nvSpPr>
        <p:spPr>
          <a:xfrm>
            <a:off x="10516135" y="3322618"/>
            <a:ext cx="5489727" cy="1761958"/>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77D17"/>
          </a:solidFill>
        </p:spPr>
        <p:txBody>
          <a:bodyPr/>
          <a:lstStyle/>
          <a:p>
            <a:endParaRPr lang="en-IN"/>
          </a:p>
        </p:txBody>
      </p:sp>
      <p:sp>
        <p:nvSpPr>
          <p:cNvPr id="12" name="TextBox 16">
            <a:extLst>
              <a:ext uri="{FF2B5EF4-FFF2-40B4-BE49-F238E27FC236}">
                <a16:creationId xmlns:a16="http://schemas.microsoft.com/office/drawing/2014/main" id="{0445E508-E41B-3649-ACBE-ADE42C7B6AFC}"/>
              </a:ext>
            </a:extLst>
          </p:cNvPr>
          <p:cNvSpPr txBox="1"/>
          <p:nvPr/>
        </p:nvSpPr>
        <p:spPr>
          <a:xfrm>
            <a:off x="10761689" y="3494328"/>
            <a:ext cx="4998619" cy="580720"/>
          </a:xfrm>
          <a:prstGeom prst="rect">
            <a:avLst/>
          </a:prstGeom>
        </p:spPr>
        <p:txBody>
          <a:bodyPr lIns="0" tIns="0" rIns="0" bIns="0" rtlCol="0" anchor="t">
            <a:spAutoFit/>
          </a:bodyPr>
          <a:lstStyle/>
          <a:p>
            <a:pPr algn="ctr">
              <a:lnSpc>
                <a:spcPts val="2221"/>
              </a:lnSpc>
              <a:spcBef>
                <a:spcPct val="0"/>
              </a:spcBef>
            </a:pPr>
            <a:r>
              <a:rPr lang="en-US" sz="1587" spc="-31">
                <a:solidFill>
                  <a:srgbClr val="FFFFFF"/>
                </a:solidFill>
                <a:latin typeface="Montserrat Light Bold"/>
              </a:rPr>
              <a:t>Telangana Information Technology and Electronics Policy</a:t>
            </a:r>
          </a:p>
        </p:txBody>
      </p:sp>
      <p:sp>
        <p:nvSpPr>
          <p:cNvPr id="13" name="TextBox 17">
            <a:extLst>
              <a:ext uri="{FF2B5EF4-FFF2-40B4-BE49-F238E27FC236}">
                <a16:creationId xmlns:a16="http://schemas.microsoft.com/office/drawing/2014/main" id="{3388E63B-8106-C896-D43F-724CF98E1D21}"/>
              </a:ext>
            </a:extLst>
          </p:cNvPr>
          <p:cNvSpPr txBox="1"/>
          <p:nvPr/>
        </p:nvSpPr>
        <p:spPr>
          <a:xfrm>
            <a:off x="10761689" y="4175022"/>
            <a:ext cx="4998619" cy="735497"/>
          </a:xfrm>
          <a:prstGeom prst="rect">
            <a:avLst/>
          </a:prstGeom>
        </p:spPr>
        <p:txBody>
          <a:bodyPr lIns="0" tIns="0" rIns="0" bIns="0" rtlCol="0" anchor="t">
            <a:spAutoFit/>
          </a:bodyPr>
          <a:lstStyle/>
          <a:p>
            <a:pPr algn="ctr">
              <a:lnSpc>
                <a:spcPts val="1985"/>
              </a:lnSpc>
              <a:spcBef>
                <a:spcPct val="0"/>
              </a:spcBef>
            </a:pPr>
            <a:r>
              <a:rPr lang="en-US" sz="1418">
                <a:solidFill>
                  <a:srgbClr val="FFFFFF"/>
                </a:solidFill>
                <a:latin typeface="Montserrat Light"/>
              </a:rPr>
              <a:t>Impact: Data on the number of IT companies established, investments attracted, and employment generated in the IT sector can help quantify the impact.</a:t>
            </a:r>
          </a:p>
        </p:txBody>
      </p:sp>
      <p:sp>
        <p:nvSpPr>
          <p:cNvPr id="14" name="Freeform 19">
            <a:extLst>
              <a:ext uri="{FF2B5EF4-FFF2-40B4-BE49-F238E27FC236}">
                <a16:creationId xmlns:a16="http://schemas.microsoft.com/office/drawing/2014/main" id="{C0A9F657-C935-D29C-3B62-5CBD4726170A}"/>
              </a:ext>
            </a:extLst>
          </p:cNvPr>
          <p:cNvSpPr/>
          <p:nvPr/>
        </p:nvSpPr>
        <p:spPr>
          <a:xfrm>
            <a:off x="3301345" y="6108451"/>
            <a:ext cx="5489727" cy="1761958"/>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77D17"/>
          </a:solidFill>
        </p:spPr>
        <p:txBody>
          <a:bodyPr/>
          <a:lstStyle/>
          <a:p>
            <a:endParaRPr lang="en-IN"/>
          </a:p>
        </p:txBody>
      </p:sp>
      <p:sp>
        <p:nvSpPr>
          <p:cNvPr id="15" name="TextBox 21">
            <a:extLst>
              <a:ext uri="{FF2B5EF4-FFF2-40B4-BE49-F238E27FC236}">
                <a16:creationId xmlns:a16="http://schemas.microsoft.com/office/drawing/2014/main" id="{9FD88E1D-2AA7-8BA7-100B-79D4D8946EA5}"/>
              </a:ext>
            </a:extLst>
          </p:cNvPr>
          <p:cNvSpPr txBox="1"/>
          <p:nvPr/>
        </p:nvSpPr>
        <p:spPr>
          <a:xfrm>
            <a:off x="3715612" y="6742843"/>
            <a:ext cx="4677244" cy="735497"/>
          </a:xfrm>
          <a:prstGeom prst="rect">
            <a:avLst/>
          </a:prstGeom>
        </p:spPr>
        <p:txBody>
          <a:bodyPr lIns="0" tIns="0" rIns="0" bIns="0" rtlCol="0" anchor="t">
            <a:spAutoFit/>
          </a:bodyPr>
          <a:lstStyle/>
          <a:p>
            <a:pPr>
              <a:lnSpc>
                <a:spcPts val="1985"/>
              </a:lnSpc>
              <a:spcBef>
                <a:spcPct val="0"/>
              </a:spcBef>
            </a:pPr>
            <a:r>
              <a:rPr lang="en-US" sz="1418">
                <a:solidFill>
                  <a:srgbClr val="FFFFFF"/>
                </a:solidFill>
                <a:latin typeface="Montserrat Light"/>
              </a:rPr>
              <a:t>Impact: Tracking the growth of startups, innovations, and the number of jobs created within the startup ecosystem can help assess the impact.</a:t>
            </a:r>
          </a:p>
        </p:txBody>
      </p:sp>
      <p:sp>
        <p:nvSpPr>
          <p:cNvPr id="16" name="Freeform 23">
            <a:extLst>
              <a:ext uri="{FF2B5EF4-FFF2-40B4-BE49-F238E27FC236}">
                <a16:creationId xmlns:a16="http://schemas.microsoft.com/office/drawing/2014/main" id="{71D01CF4-1F8A-F00E-CC6A-D752EC0A703E}"/>
              </a:ext>
            </a:extLst>
          </p:cNvPr>
          <p:cNvSpPr/>
          <p:nvPr/>
        </p:nvSpPr>
        <p:spPr>
          <a:xfrm>
            <a:off x="10516135" y="6108451"/>
            <a:ext cx="5489727" cy="1761958"/>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77D17"/>
          </a:solidFill>
        </p:spPr>
        <p:txBody>
          <a:bodyPr/>
          <a:lstStyle/>
          <a:p>
            <a:endParaRPr lang="en-IN"/>
          </a:p>
        </p:txBody>
      </p:sp>
      <p:grpSp>
        <p:nvGrpSpPr>
          <p:cNvPr id="17" name="Group 25">
            <a:extLst>
              <a:ext uri="{FF2B5EF4-FFF2-40B4-BE49-F238E27FC236}">
                <a16:creationId xmlns:a16="http://schemas.microsoft.com/office/drawing/2014/main" id="{795FEF16-084C-F5D1-EB36-A18901AEFD30}"/>
              </a:ext>
            </a:extLst>
          </p:cNvPr>
          <p:cNvGrpSpPr>
            <a:grpSpLocks noChangeAspect="1"/>
          </p:cNvGrpSpPr>
          <p:nvPr/>
        </p:nvGrpSpPr>
        <p:grpSpPr>
          <a:xfrm>
            <a:off x="-46214" y="7097814"/>
            <a:ext cx="5669664" cy="3189186"/>
            <a:chOff x="0" y="0"/>
            <a:chExt cx="6089457" cy="3425320"/>
          </a:xfrm>
        </p:grpSpPr>
        <p:sp>
          <p:nvSpPr>
            <p:cNvPr id="18" name="Freeform 26">
              <a:extLst>
                <a:ext uri="{FF2B5EF4-FFF2-40B4-BE49-F238E27FC236}">
                  <a16:creationId xmlns:a16="http://schemas.microsoft.com/office/drawing/2014/main" id="{77282953-5A3A-D1AE-2BDC-CDF77A0A6790}"/>
                </a:ext>
              </a:extLst>
            </p:cNvPr>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txBody>
            <a:bodyPr/>
            <a:lstStyle/>
            <a:p>
              <a:endParaRPr lang="en-IN"/>
            </a:p>
          </p:txBody>
        </p:sp>
        <p:sp>
          <p:nvSpPr>
            <p:cNvPr id="19" name="Freeform 27">
              <a:extLst>
                <a:ext uri="{FF2B5EF4-FFF2-40B4-BE49-F238E27FC236}">
                  <a16:creationId xmlns:a16="http://schemas.microsoft.com/office/drawing/2014/main" id="{6D7262CB-8E66-AB07-3C23-895442A180DF}"/>
                </a:ext>
              </a:extLst>
            </p:cNvPr>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4"/>
              <a:stretch>
                <a:fillRect t="-9199" b="-9199"/>
              </a:stretch>
            </a:blipFill>
          </p:spPr>
          <p:txBody>
            <a:bodyPr/>
            <a:lstStyle/>
            <a:p>
              <a:endParaRPr lang="en-IN"/>
            </a:p>
          </p:txBody>
        </p:sp>
      </p:grpSp>
      <p:grpSp>
        <p:nvGrpSpPr>
          <p:cNvPr id="20" name="Group 28">
            <a:extLst>
              <a:ext uri="{FF2B5EF4-FFF2-40B4-BE49-F238E27FC236}">
                <a16:creationId xmlns:a16="http://schemas.microsoft.com/office/drawing/2014/main" id="{CEADAF07-0392-9C14-D18B-DAC76BB0DB77}"/>
              </a:ext>
            </a:extLst>
          </p:cNvPr>
          <p:cNvGrpSpPr>
            <a:grpSpLocks noChangeAspect="1"/>
          </p:cNvGrpSpPr>
          <p:nvPr/>
        </p:nvGrpSpPr>
        <p:grpSpPr>
          <a:xfrm>
            <a:off x="11016914" y="-6332"/>
            <a:ext cx="7271086" cy="4089986"/>
            <a:chOff x="0" y="0"/>
            <a:chExt cx="6089457" cy="3425320"/>
          </a:xfrm>
        </p:grpSpPr>
        <p:sp>
          <p:nvSpPr>
            <p:cNvPr id="21" name="Freeform 29">
              <a:extLst>
                <a:ext uri="{FF2B5EF4-FFF2-40B4-BE49-F238E27FC236}">
                  <a16:creationId xmlns:a16="http://schemas.microsoft.com/office/drawing/2014/main" id="{FB59A25D-2C0F-9404-BBA7-945E0DC86016}"/>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IN"/>
            </a:p>
          </p:txBody>
        </p:sp>
        <p:sp>
          <p:nvSpPr>
            <p:cNvPr id="22" name="Freeform 30">
              <a:extLst>
                <a:ext uri="{FF2B5EF4-FFF2-40B4-BE49-F238E27FC236}">
                  <a16:creationId xmlns:a16="http://schemas.microsoft.com/office/drawing/2014/main" id="{1589E1DD-1EE8-9B0F-975A-9B4C832DBDDB}"/>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t="-9259" b="-9259"/>
              </a:stretch>
            </a:blipFill>
          </p:spPr>
          <p:txBody>
            <a:bodyPr/>
            <a:lstStyle/>
            <a:p>
              <a:endParaRPr lang="en-IN"/>
            </a:p>
          </p:txBody>
        </p:sp>
      </p:grpSp>
      <p:sp>
        <p:nvSpPr>
          <p:cNvPr id="23" name="TextBox 31">
            <a:extLst>
              <a:ext uri="{FF2B5EF4-FFF2-40B4-BE49-F238E27FC236}">
                <a16:creationId xmlns:a16="http://schemas.microsoft.com/office/drawing/2014/main" id="{EA0513A7-B8BF-A3B6-2CDA-6FD4B6C229C1}"/>
              </a:ext>
            </a:extLst>
          </p:cNvPr>
          <p:cNvSpPr txBox="1"/>
          <p:nvPr/>
        </p:nvSpPr>
        <p:spPr>
          <a:xfrm>
            <a:off x="3486253" y="3494328"/>
            <a:ext cx="5070157" cy="547491"/>
          </a:xfrm>
          <a:prstGeom prst="rect">
            <a:avLst/>
          </a:prstGeom>
        </p:spPr>
        <p:txBody>
          <a:bodyPr lIns="0" tIns="0" rIns="0" bIns="0" rtlCol="0" anchor="t">
            <a:spAutoFit/>
          </a:bodyPr>
          <a:lstStyle/>
          <a:p>
            <a:pPr algn="ctr">
              <a:lnSpc>
                <a:spcPts val="2163"/>
              </a:lnSpc>
              <a:spcBef>
                <a:spcPct val="0"/>
              </a:spcBef>
            </a:pPr>
            <a:r>
              <a:rPr lang="en-US" sz="1545" spc="-30">
                <a:solidFill>
                  <a:srgbClr val="FFFFFF"/>
                </a:solidFill>
                <a:latin typeface="Montserrat Light Bold"/>
              </a:rPr>
              <a:t>Telangana State Industrial Project Approval and Self-Certification System (TS-iPASS)</a:t>
            </a:r>
          </a:p>
        </p:txBody>
      </p:sp>
      <p:sp>
        <p:nvSpPr>
          <p:cNvPr id="24" name="TextBox 32">
            <a:extLst>
              <a:ext uri="{FF2B5EF4-FFF2-40B4-BE49-F238E27FC236}">
                <a16:creationId xmlns:a16="http://schemas.microsoft.com/office/drawing/2014/main" id="{3AFE1EB8-6EFA-D96E-D83B-79F579F6CD74}"/>
              </a:ext>
            </a:extLst>
          </p:cNvPr>
          <p:cNvSpPr txBox="1"/>
          <p:nvPr/>
        </p:nvSpPr>
        <p:spPr>
          <a:xfrm>
            <a:off x="3629101" y="4156568"/>
            <a:ext cx="4763755" cy="735497"/>
          </a:xfrm>
          <a:prstGeom prst="rect">
            <a:avLst/>
          </a:prstGeom>
        </p:spPr>
        <p:txBody>
          <a:bodyPr lIns="0" tIns="0" rIns="0" bIns="0" rtlCol="0" anchor="t">
            <a:spAutoFit/>
          </a:bodyPr>
          <a:lstStyle/>
          <a:p>
            <a:pPr algn="ctr">
              <a:lnSpc>
                <a:spcPts val="1985"/>
              </a:lnSpc>
              <a:spcBef>
                <a:spcPct val="0"/>
              </a:spcBef>
            </a:pPr>
            <a:r>
              <a:rPr lang="en-US" sz="1418">
                <a:solidFill>
                  <a:srgbClr val="FFFFFF"/>
                </a:solidFill>
                <a:latin typeface="Montserrat Light"/>
              </a:rPr>
              <a:t>Impact: The policy aimed to make the state more investor-friendly and improve the ease of doing business. </a:t>
            </a:r>
          </a:p>
        </p:txBody>
      </p:sp>
      <p:sp>
        <p:nvSpPr>
          <p:cNvPr id="25" name="TextBox 33">
            <a:extLst>
              <a:ext uri="{FF2B5EF4-FFF2-40B4-BE49-F238E27FC236}">
                <a16:creationId xmlns:a16="http://schemas.microsoft.com/office/drawing/2014/main" id="{C992DB41-43D6-F03C-9B69-85D514CAA75E}"/>
              </a:ext>
            </a:extLst>
          </p:cNvPr>
          <p:cNvSpPr txBox="1"/>
          <p:nvPr/>
        </p:nvSpPr>
        <p:spPr>
          <a:xfrm>
            <a:off x="4145376" y="6292727"/>
            <a:ext cx="3731204" cy="288620"/>
          </a:xfrm>
          <a:prstGeom prst="rect">
            <a:avLst/>
          </a:prstGeom>
        </p:spPr>
        <p:txBody>
          <a:bodyPr lIns="0" tIns="0" rIns="0" bIns="0" rtlCol="0" anchor="t">
            <a:spAutoFit/>
          </a:bodyPr>
          <a:lstStyle/>
          <a:p>
            <a:pPr algn="ctr">
              <a:lnSpc>
                <a:spcPts val="2361"/>
              </a:lnSpc>
              <a:spcBef>
                <a:spcPct val="0"/>
              </a:spcBef>
            </a:pPr>
            <a:r>
              <a:rPr lang="en-US" sz="1687" spc="-33">
                <a:solidFill>
                  <a:srgbClr val="FFFFFF"/>
                </a:solidFill>
                <a:latin typeface="Montserrat Light Bold"/>
              </a:rPr>
              <a:t>Telangana State Innovation Cell</a:t>
            </a:r>
          </a:p>
        </p:txBody>
      </p:sp>
      <p:sp>
        <p:nvSpPr>
          <p:cNvPr id="26" name="TextBox 34">
            <a:extLst>
              <a:ext uri="{FF2B5EF4-FFF2-40B4-BE49-F238E27FC236}">
                <a16:creationId xmlns:a16="http://schemas.microsoft.com/office/drawing/2014/main" id="{3C5BA4EB-8635-8882-7180-16239309C9DE}"/>
              </a:ext>
            </a:extLst>
          </p:cNvPr>
          <p:cNvSpPr txBox="1"/>
          <p:nvPr/>
        </p:nvSpPr>
        <p:spPr>
          <a:xfrm>
            <a:off x="11473706" y="6292727"/>
            <a:ext cx="3574585" cy="288620"/>
          </a:xfrm>
          <a:prstGeom prst="rect">
            <a:avLst/>
          </a:prstGeom>
        </p:spPr>
        <p:txBody>
          <a:bodyPr lIns="0" tIns="0" rIns="0" bIns="0" rtlCol="0" anchor="t">
            <a:spAutoFit/>
          </a:bodyPr>
          <a:lstStyle/>
          <a:p>
            <a:pPr algn="ctr">
              <a:lnSpc>
                <a:spcPts val="2361"/>
              </a:lnSpc>
              <a:spcBef>
                <a:spcPct val="0"/>
              </a:spcBef>
            </a:pPr>
            <a:r>
              <a:rPr lang="en-US" sz="1687" spc="-33">
                <a:solidFill>
                  <a:srgbClr val="FFFFFF"/>
                </a:solidFill>
                <a:latin typeface="Montserrat Light Bold"/>
              </a:rPr>
              <a:t>Telangana State Tourism Policy</a:t>
            </a:r>
          </a:p>
        </p:txBody>
      </p:sp>
      <p:sp>
        <p:nvSpPr>
          <p:cNvPr id="27" name="TextBox 35">
            <a:extLst>
              <a:ext uri="{FF2B5EF4-FFF2-40B4-BE49-F238E27FC236}">
                <a16:creationId xmlns:a16="http://schemas.microsoft.com/office/drawing/2014/main" id="{86BD32A5-EC7D-80CF-5E78-18948EBD0A51}"/>
              </a:ext>
            </a:extLst>
          </p:cNvPr>
          <p:cNvSpPr txBox="1"/>
          <p:nvPr/>
        </p:nvSpPr>
        <p:spPr>
          <a:xfrm>
            <a:off x="10761689" y="6625196"/>
            <a:ext cx="5009511" cy="983147"/>
          </a:xfrm>
          <a:prstGeom prst="rect">
            <a:avLst/>
          </a:prstGeom>
        </p:spPr>
        <p:txBody>
          <a:bodyPr lIns="0" tIns="0" rIns="0" bIns="0" rtlCol="0" anchor="t">
            <a:spAutoFit/>
          </a:bodyPr>
          <a:lstStyle/>
          <a:p>
            <a:pPr algn="ctr">
              <a:lnSpc>
                <a:spcPts val="1985"/>
              </a:lnSpc>
              <a:spcBef>
                <a:spcPct val="0"/>
              </a:spcBef>
            </a:pPr>
            <a:r>
              <a:rPr lang="en-US" sz="1418">
                <a:solidFill>
                  <a:srgbClr val="FFFFFF"/>
                </a:solidFill>
                <a:latin typeface="Montserrat Light"/>
              </a:rPr>
              <a:t>Impact : This policy focuses on promoting tourism in the state, including heritage tourism, eco-tourism, and adventure tourism, which can boost employment in the tourism sector.</a:t>
            </a:r>
          </a:p>
        </p:txBody>
      </p:sp>
    </p:spTree>
    <p:extLst>
      <p:ext uri="{BB962C8B-B14F-4D97-AF65-F5344CB8AC3E}">
        <p14:creationId xmlns:p14="http://schemas.microsoft.com/office/powerpoint/2010/main" val="358219638"/>
      </p:ext>
    </p:extLst>
  </p:cSld>
  <p:clrMapOvr>
    <a:masterClrMapping/>
  </p:clrMapOvr>
  <mc:AlternateContent xmlns:mc="http://schemas.openxmlformats.org/markup-compatibility/2006">
    <mc:Choice xmlns:p14="http://schemas.microsoft.com/office/powerpoint/2010/main" Requires="p14">
      <p:transition spd="slow" p14:dur="2000" advTm="199"/>
    </mc:Choice>
    <mc:Fallback>
      <p:transition spd="slow" advTm="19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F3113B2-EC0C-231A-0B44-575785729A1C}"/>
              </a:ext>
            </a:extLst>
          </p:cNvPr>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a:extLst>
              <a:ext uri="{FF2B5EF4-FFF2-40B4-BE49-F238E27FC236}">
                <a16:creationId xmlns:a16="http://schemas.microsoft.com/office/drawing/2014/main" id="{37FAC18D-CA82-E588-CB4B-D449AD092A41}"/>
              </a:ext>
            </a:extLst>
          </p:cNvPr>
          <p:cNvGrpSpPr/>
          <p:nvPr/>
        </p:nvGrpSpPr>
        <p:grpSpPr>
          <a:xfrm>
            <a:off x="16887962" y="5985119"/>
            <a:ext cx="2085109" cy="2085109"/>
            <a:chOff x="0" y="0"/>
            <a:chExt cx="812800" cy="812800"/>
          </a:xfrm>
        </p:grpSpPr>
        <p:sp>
          <p:nvSpPr>
            <p:cNvPr id="4" name="Freeform 4">
              <a:extLst>
                <a:ext uri="{FF2B5EF4-FFF2-40B4-BE49-F238E27FC236}">
                  <a16:creationId xmlns:a16="http://schemas.microsoft.com/office/drawing/2014/main" id="{A2B752BE-8D23-AD75-2B4C-0FDE57D2F35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D17"/>
            </a:solidFill>
            <a:ln cap="sq">
              <a:noFill/>
              <a:miter/>
            </a:ln>
          </p:spPr>
          <p:txBody>
            <a:bodyPr/>
            <a:lstStyle/>
            <a:p>
              <a:endParaRPr lang="en-IN"/>
            </a:p>
          </p:txBody>
        </p:sp>
        <p:sp>
          <p:nvSpPr>
            <p:cNvPr id="5" name="TextBox 5">
              <a:extLst>
                <a:ext uri="{FF2B5EF4-FFF2-40B4-BE49-F238E27FC236}">
                  <a16:creationId xmlns:a16="http://schemas.microsoft.com/office/drawing/2014/main" id="{73FC71BA-4577-A5E1-A17D-A815FB7DB899}"/>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a:extLst>
              <a:ext uri="{FF2B5EF4-FFF2-40B4-BE49-F238E27FC236}">
                <a16:creationId xmlns:a16="http://schemas.microsoft.com/office/drawing/2014/main" id="{C281C665-C806-A1C0-628D-A42FC93F78C7}"/>
              </a:ext>
            </a:extLst>
          </p:cNvPr>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7" name="Group 7">
            <a:extLst>
              <a:ext uri="{FF2B5EF4-FFF2-40B4-BE49-F238E27FC236}">
                <a16:creationId xmlns:a16="http://schemas.microsoft.com/office/drawing/2014/main" id="{BE8FA954-512D-277D-A1A6-B631E2A55C27}"/>
              </a:ext>
            </a:extLst>
          </p:cNvPr>
          <p:cNvGrpSpPr/>
          <p:nvPr/>
        </p:nvGrpSpPr>
        <p:grpSpPr>
          <a:xfrm>
            <a:off x="-2262642" y="-3904566"/>
            <a:ext cx="8637895" cy="8637895"/>
            <a:chOff x="0" y="0"/>
            <a:chExt cx="812800" cy="812800"/>
          </a:xfrm>
        </p:grpSpPr>
        <p:sp>
          <p:nvSpPr>
            <p:cNvPr id="8" name="Freeform 8">
              <a:extLst>
                <a:ext uri="{FF2B5EF4-FFF2-40B4-BE49-F238E27FC236}">
                  <a16:creationId xmlns:a16="http://schemas.microsoft.com/office/drawing/2014/main" id="{7F28F6EE-2F45-715E-5F91-FD1BD68B8C2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D17"/>
            </a:solidFill>
            <a:ln cap="sq">
              <a:noFill/>
              <a:miter/>
            </a:ln>
          </p:spPr>
          <p:txBody>
            <a:bodyPr/>
            <a:lstStyle/>
            <a:p>
              <a:endParaRPr lang="en-IN"/>
            </a:p>
          </p:txBody>
        </p:sp>
        <p:sp>
          <p:nvSpPr>
            <p:cNvPr id="9" name="TextBox 9">
              <a:extLst>
                <a:ext uri="{FF2B5EF4-FFF2-40B4-BE49-F238E27FC236}">
                  <a16:creationId xmlns:a16="http://schemas.microsoft.com/office/drawing/2014/main" id="{25CF9C7F-9F14-E571-4CA0-428E0AA780EE}"/>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a:extLst>
              <a:ext uri="{FF2B5EF4-FFF2-40B4-BE49-F238E27FC236}">
                <a16:creationId xmlns:a16="http://schemas.microsoft.com/office/drawing/2014/main" id="{615D2E3E-2875-7857-DC77-790098B413E5}"/>
              </a:ext>
            </a:extLst>
          </p:cNvPr>
          <p:cNvGrpSpPr/>
          <p:nvPr/>
        </p:nvGrpSpPr>
        <p:grpSpPr>
          <a:xfrm>
            <a:off x="7461103" y="1342561"/>
            <a:ext cx="1164616" cy="1910409"/>
            <a:chOff x="0" y="0"/>
            <a:chExt cx="1451520" cy="2381040"/>
          </a:xfrm>
        </p:grpSpPr>
        <p:sp>
          <p:nvSpPr>
            <p:cNvPr id="11" name="Freeform 11">
              <a:extLst>
                <a:ext uri="{FF2B5EF4-FFF2-40B4-BE49-F238E27FC236}">
                  <a16:creationId xmlns:a16="http://schemas.microsoft.com/office/drawing/2014/main" id="{892E202B-20C5-A45A-A069-7708655720E9}"/>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51E633"/>
            </a:solidFill>
          </p:spPr>
          <p:txBody>
            <a:bodyPr/>
            <a:lstStyle/>
            <a:p>
              <a:endParaRPr lang="en-IN"/>
            </a:p>
          </p:txBody>
        </p:sp>
      </p:grpSp>
      <p:grpSp>
        <p:nvGrpSpPr>
          <p:cNvPr id="12" name="Group 12">
            <a:extLst>
              <a:ext uri="{FF2B5EF4-FFF2-40B4-BE49-F238E27FC236}">
                <a16:creationId xmlns:a16="http://schemas.microsoft.com/office/drawing/2014/main" id="{E805AEA6-08E0-E857-06CE-67FF81A5F8FB}"/>
              </a:ext>
            </a:extLst>
          </p:cNvPr>
          <p:cNvGrpSpPr/>
          <p:nvPr/>
        </p:nvGrpSpPr>
        <p:grpSpPr>
          <a:xfrm>
            <a:off x="7601480" y="1995347"/>
            <a:ext cx="325815" cy="605415"/>
            <a:chOff x="0" y="0"/>
            <a:chExt cx="406080" cy="754560"/>
          </a:xfrm>
        </p:grpSpPr>
        <p:sp>
          <p:nvSpPr>
            <p:cNvPr id="13" name="Freeform 13">
              <a:extLst>
                <a:ext uri="{FF2B5EF4-FFF2-40B4-BE49-F238E27FC236}">
                  <a16:creationId xmlns:a16="http://schemas.microsoft.com/office/drawing/2014/main" id="{2ACB7D45-949F-826D-5103-214B0386C057}"/>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51E633"/>
            </a:solidFill>
          </p:spPr>
          <p:txBody>
            <a:bodyPr/>
            <a:lstStyle/>
            <a:p>
              <a:endParaRPr lang="en-IN"/>
            </a:p>
          </p:txBody>
        </p:sp>
      </p:grpSp>
      <p:grpSp>
        <p:nvGrpSpPr>
          <p:cNvPr id="14" name="Group 14">
            <a:extLst>
              <a:ext uri="{FF2B5EF4-FFF2-40B4-BE49-F238E27FC236}">
                <a16:creationId xmlns:a16="http://schemas.microsoft.com/office/drawing/2014/main" id="{8FE4B866-649D-A081-F8BF-541CD4F699F7}"/>
              </a:ext>
            </a:extLst>
          </p:cNvPr>
          <p:cNvGrpSpPr/>
          <p:nvPr/>
        </p:nvGrpSpPr>
        <p:grpSpPr>
          <a:xfrm>
            <a:off x="7907654" y="1519911"/>
            <a:ext cx="5916664" cy="1537801"/>
            <a:chOff x="0" y="0"/>
            <a:chExt cx="7374240" cy="1916640"/>
          </a:xfrm>
        </p:grpSpPr>
        <p:sp>
          <p:nvSpPr>
            <p:cNvPr id="15" name="Freeform 15">
              <a:extLst>
                <a:ext uri="{FF2B5EF4-FFF2-40B4-BE49-F238E27FC236}">
                  <a16:creationId xmlns:a16="http://schemas.microsoft.com/office/drawing/2014/main" id="{C6ED2F04-4C49-690A-20C6-D03141965BFD}"/>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77D17"/>
            </a:solidFill>
          </p:spPr>
          <p:txBody>
            <a:bodyPr/>
            <a:lstStyle/>
            <a:p>
              <a:endParaRPr lang="en-IN"/>
            </a:p>
          </p:txBody>
        </p:sp>
      </p:grpSp>
      <p:grpSp>
        <p:nvGrpSpPr>
          <p:cNvPr id="16" name="Group 16">
            <a:extLst>
              <a:ext uri="{FF2B5EF4-FFF2-40B4-BE49-F238E27FC236}">
                <a16:creationId xmlns:a16="http://schemas.microsoft.com/office/drawing/2014/main" id="{18CDEDFE-2AA3-AC46-673B-1B5F7286EBAE}"/>
              </a:ext>
            </a:extLst>
          </p:cNvPr>
          <p:cNvGrpSpPr/>
          <p:nvPr/>
        </p:nvGrpSpPr>
        <p:grpSpPr>
          <a:xfrm>
            <a:off x="10914512" y="3230440"/>
            <a:ext cx="1165193" cy="1910409"/>
            <a:chOff x="0" y="0"/>
            <a:chExt cx="1452240" cy="2381040"/>
          </a:xfrm>
        </p:grpSpPr>
        <p:sp>
          <p:nvSpPr>
            <p:cNvPr id="17" name="Freeform 17">
              <a:extLst>
                <a:ext uri="{FF2B5EF4-FFF2-40B4-BE49-F238E27FC236}">
                  <a16:creationId xmlns:a16="http://schemas.microsoft.com/office/drawing/2014/main" id="{506AE14A-DE45-D55C-CCDF-ADD5BA8E55B0}"/>
                </a:ext>
              </a:extLst>
            </p:cNvPr>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51E633"/>
            </a:solidFill>
          </p:spPr>
          <p:txBody>
            <a:bodyPr/>
            <a:lstStyle/>
            <a:p>
              <a:endParaRPr lang="en-IN"/>
            </a:p>
          </p:txBody>
        </p:sp>
      </p:grpSp>
      <p:grpSp>
        <p:nvGrpSpPr>
          <p:cNvPr id="18" name="Group 18">
            <a:extLst>
              <a:ext uri="{FF2B5EF4-FFF2-40B4-BE49-F238E27FC236}">
                <a16:creationId xmlns:a16="http://schemas.microsoft.com/office/drawing/2014/main" id="{9363145E-C606-614B-4101-347B23D9E9E5}"/>
              </a:ext>
            </a:extLst>
          </p:cNvPr>
          <p:cNvGrpSpPr/>
          <p:nvPr/>
        </p:nvGrpSpPr>
        <p:grpSpPr>
          <a:xfrm>
            <a:off x="11601958" y="3883226"/>
            <a:ext cx="325815" cy="605415"/>
            <a:chOff x="0" y="0"/>
            <a:chExt cx="406080" cy="754560"/>
          </a:xfrm>
        </p:grpSpPr>
        <p:sp>
          <p:nvSpPr>
            <p:cNvPr id="19" name="Freeform 19">
              <a:extLst>
                <a:ext uri="{FF2B5EF4-FFF2-40B4-BE49-F238E27FC236}">
                  <a16:creationId xmlns:a16="http://schemas.microsoft.com/office/drawing/2014/main" id="{BEFB98C2-4900-8361-D34B-59F238B35497}"/>
                </a:ext>
              </a:extLst>
            </p:cNvPr>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51E633"/>
            </a:solidFill>
          </p:spPr>
          <p:txBody>
            <a:bodyPr/>
            <a:lstStyle/>
            <a:p>
              <a:endParaRPr lang="en-IN"/>
            </a:p>
          </p:txBody>
        </p:sp>
      </p:grpSp>
      <p:grpSp>
        <p:nvGrpSpPr>
          <p:cNvPr id="20" name="Group 20">
            <a:extLst>
              <a:ext uri="{FF2B5EF4-FFF2-40B4-BE49-F238E27FC236}">
                <a16:creationId xmlns:a16="http://schemas.microsoft.com/office/drawing/2014/main" id="{59C04BF8-131B-CB71-853A-B51734186992}"/>
              </a:ext>
            </a:extLst>
          </p:cNvPr>
          <p:cNvGrpSpPr/>
          <p:nvPr/>
        </p:nvGrpSpPr>
        <p:grpSpPr>
          <a:xfrm>
            <a:off x="5670275" y="3407790"/>
            <a:ext cx="5918974" cy="1537801"/>
            <a:chOff x="0" y="0"/>
            <a:chExt cx="7377120" cy="1916640"/>
          </a:xfrm>
        </p:grpSpPr>
        <p:sp>
          <p:nvSpPr>
            <p:cNvPr id="21" name="Freeform 21">
              <a:extLst>
                <a:ext uri="{FF2B5EF4-FFF2-40B4-BE49-F238E27FC236}">
                  <a16:creationId xmlns:a16="http://schemas.microsoft.com/office/drawing/2014/main" id="{74CBB1F2-B177-4D40-D586-774FE93096E2}"/>
                </a:ext>
              </a:extLst>
            </p:cNvPr>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177D17"/>
            </a:solidFill>
          </p:spPr>
          <p:txBody>
            <a:bodyPr/>
            <a:lstStyle/>
            <a:p>
              <a:endParaRPr lang="en-IN"/>
            </a:p>
          </p:txBody>
        </p:sp>
      </p:grpSp>
      <p:sp>
        <p:nvSpPr>
          <p:cNvPr id="22" name="Freeform 22">
            <a:extLst>
              <a:ext uri="{FF2B5EF4-FFF2-40B4-BE49-F238E27FC236}">
                <a16:creationId xmlns:a16="http://schemas.microsoft.com/office/drawing/2014/main" id="{60DD0D33-5223-52BA-6615-955F957D9135}"/>
              </a:ext>
            </a:extLst>
          </p:cNvPr>
          <p:cNvSpPr/>
          <p:nvPr/>
        </p:nvSpPr>
        <p:spPr>
          <a:xfrm>
            <a:off x="8747792" y="1741356"/>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23" name="Group 23">
            <a:extLst>
              <a:ext uri="{FF2B5EF4-FFF2-40B4-BE49-F238E27FC236}">
                <a16:creationId xmlns:a16="http://schemas.microsoft.com/office/drawing/2014/main" id="{101FE8D5-00A8-7083-02B5-6C9896AD357C}"/>
              </a:ext>
            </a:extLst>
          </p:cNvPr>
          <p:cNvGrpSpPr/>
          <p:nvPr/>
        </p:nvGrpSpPr>
        <p:grpSpPr>
          <a:xfrm>
            <a:off x="7309182" y="5460012"/>
            <a:ext cx="1164616" cy="1910409"/>
            <a:chOff x="0" y="0"/>
            <a:chExt cx="1451520" cy="2381040"/>
          </a:xfrm>
        </p:grpSpPr>
        <p:sp>
          <p:nvSpPr>
            <p:cNvPr id="24" name="Freeform 24">
              <a:extLst>
                <a:ext uri="{FF2B5EF4-FFF2-40B4-BE49-F238E27FC236}">
                  <a16:creationId xmlns:a16="http://schemas.microsoft.com/office/drawing/2014/main" id="{74AAC5F2-0D55-CA7E-DC08-E406E04BEBD6}"/>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51E633"/>
            </a:solidFill>
          </p:spPr>
          <p:txBody>
            <a:bodyPr/>
            <a:lstStyle/>
            <a:p>
              <a:endParaRPr lang="en-IN"/>
            </a:p>
          </p:txBody>
        </p:sp>
      </p:grpSp>
      <p:grpSp>
        <p:nvGrpSpPr>
          <p:cNvPr id="25" name="Group 25">
            <a:extLst>
              <a:ext uri="{FF2B5EF4-FFF2-40B4-BE49-F238E27FC236}">
                <a16:creationId xmlns:a16="http://schemas.microsoft.com/office/drawing/2014/main" id="{B61E1C72-2535-938B-BC3E-025AB4D639CB}"/>
              </a:ext>
            </a:extLst>
          </p:cNvPr>
          <p:cNvGrpSpPr/>
          <p:nvPr/>
        </p:nvGrpSpPr>
        <p:grpSpPr>
          <a:xfrm>
            <a:off x="7449560" y="6112798"/>
            <a:ext cx="325815" cy="605415"/>
            <a:chOff x="0" y="0"/>
            <a:chExt cx="406080" cy="754560"/>
          </a:xfrm>
        </p:grpSpPr>
        <p:sp>
          <p:nvSpPr>
            <p:cNvPr id="26" name="Freeform 26">
              <a:extLst>
                <a:ext uri="{FF2B5EF4-FFF2-40B4-BE49-F238E27FC236}">
                  <a16:creationId xmlns:a16="http://schemas.microsoft.com/office/drawing/2014/main" id="{EB47F7A1-9241-7CD9-FFAD-9A48E2586F7F}"/>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51E633"/>
            </a:solidFill>
          </p:spPr>
          <p:txBody>
            <a:bodyPr/>
            <a:lstStyle/>
            <a:p>
              <a:endParaRPr lang="en-IN"/>
            </a:p>
          </p:txBody>
        </p:sp>
      </p:grpSp>
      <p:grpSp>
        <p:nvGrpSpPr>
          <p:cNvPr id="27" name="Group 27">
            <a:extLst>
              <a:ext uri="{FF2B5EF4-FFF2-40B4-BE49-F238E27FC236}">
                <a16:creationId xmlns:a16="http://schemas.microsoft.com/office/drawing/2014/main" id="{189D9335-237C-0BA1-45F3-08EEF27C51AD}"/>
              </a:ext>
            </a:extLst>
          </p:cNvPr>
          <p:cNvGrpSpPr/>
          <p:nvPr/>
        </p:nvGrpSpPr>
        <p:grpSpPr>
          <a:xfrm>
            <a:off x="7755734" y="5637362"/>
            <a:ext cx="5916664" cy="1537801"/>
            <a:chOff x="0" y="0"/>
            <a:chExt cx="7374240" cy="1916640"/>
          </a:xfrm>
        </p:grpSpPr>
        <p:sp>
          <p:nvSpPr>
            <p:cNvPr id="28" name="Freeform 28">
              <a:extLst>
                <a:ext uri="{FF2B5EF4-FFF2-40B4-BE49-F238E27FC236}">
                  <a16:creationId xmlns:a16="http://schemas.microsoft.com/office/drawing/2014/main" id="{910996BD-55DE-97DE-36A7-65B09DF12706}"/>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77D17"/>
            </a:solidFill>
          </p:spPr>
          <p:txBody>
            <a:bodyPr/>
            <a:lstStyle/>
            <a:p>
              <a:endParaRPr lang="en-IN"/>
            </a:p>
          </p:txBody>
        </p:sp>
      </p:grpSp>
      <p:grpSp>
        <p:nvGrpSpPr>
          <p:cNvPr id="29" name="Group 29">
            <a:extLst>
              <a:ext uri="{FF2B5EF4-FFF2-40B4-BE49-F238E27FC236}">
                <a16:creationId xmlns:a16="http://schemas.microsoft.com/office/drawing/2014/main" id="{7C3CC619-0277-CD11-0E38-D80E31009116}"/>
              </a:ext>
            </a:extLst>
          </p:cNvPr>
          <p:cNvGrpSpPr/>
          <p:nvPr/>
        </p:nvGrpSpPr>
        <p:grpSpPr>
          <a:xfrm>
            <a:off x="10762591" y="7347891"/>
            <a:ext cx="1165193" cy="1910409"/>
            <a:chOff x="0" y="0"/>
            <a:chExt cx="1452240" cy="2381040"/>
          </a:xfrm>
        </p:grpSpPr>
        <p:sp>
          <p:nvSpPr>
            <p:cNvPr id="30" name="Freeform 30">
              <a:extLst>
                <a:ext uri="{FF2B5EF4-FFF2-40B4-BE49-F238E27FC236}">
                  <a16:creationId xmlns:a16="http://schemas.microsoft.com/office/drawing/2014/main" id="{29894A9C-1396-8214-ABC7-BEAF945809C5}"/>
                </a:ext>
              </a:extLst>
            </p:cNvPr>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51E633"/>
            </a:solidFill>
          </p:spPr>
          <p:txBody>
            <a:bodyPr/>
            <a:lstStyle/>
            <a:p>
              <a:endParaRPr lang="en-IN"/>
            </a:p>
          </p:txBody>
        </p:sp>
      </p:grpSp>
      <p:grpSp>
        <p:nvGrpSpPr>
          <p:cNvPr id="31" name="Group 31">
            <a:extLst>
              <a:ext uri="{FF2B5EF4-FFF2-40B4-BE49-F238E27FC236}">
                <a16:creationId xmlns:a16="http://schemas.microsoft.com/office/drawing/2014/main" id="{A6879FFC-64D5-3987-8CDA-A6D35302AD00}"/>
              </a:ext>
            </a:extLst>
          </p:cNvPr>
          <p:cNvGrpSpPr/>
          <p:nvPr/>
        </p:nvGrpSpPr>
        <p:grpSpPr>
          <a:xfrm>
            <a:off x="11450038" y="8000677"/>
            <a:ext cx="325815" cy="605415"/>
            <a:chOff x="0" y="0"/>
            <a:chExt cx="406080" cy="754560"/>
          </a:xfrm>
        </p:grpSpPr>
        <p:sp>
          <p:nvSpPr>
            <p:cNvPr id="32" name="Freeform 32">
              <a:extLst>
                <a:ext uri="{FF2B5EF4-FFF2-40B4-BE49-F238E27FC236}">
                  <a16:creationId xmlns:a16="http://schemas.microsoft.com/office/drawing/2014/main" id="{3107730D-A48F-C8A1-4723-64F3952AB827}"/>
                </a:ext>
              </a:extLst>
            </p:cNvPr>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51E633"/>
            </a:solidFill>
          </p:spPr>
          <p:txBody>
            <a:bodyPr/>
            <a:lstStyle/>
            <a:p>
              <a:endParaRPr lang="en-IN"/>
            </a:p>
          </p:txBody>
        </p:sp>
      </p:grpSp>
      <p:grpSp>
        <p:nvGrpSpPr>
          <p:cNvPr id="33" name="Group 33">
            <a:extLst>
              <a:ext uri="{FF2B5EF4-FFF2-40B4-BE49-F238E27FC236}">
                <a16:creationId xmlns:a16="http://schemas.microsoft.com/office/drawing/2014/main" id="{88EAA327-C369-CE65-F058-DFA742EED237}"/>
              </a:ext>
            </a:extLst>
          </p:cNvPr>
          <p:cNvGrpSpPr/>
          <p:nvPr/>
        </p:nvGrpSpPr>
        <p:grpSpPr>
          <a:xfrm>
            <a:off x="5518354" y="7525241"/>
            <a:ext cx="5918974" cy="1537801"/>
            <a:chOff x="0" y="0"/>
            <a:chExt cx="7377120" cy="1916640"/>
          </a:xfrm>
        </p:grpSpPr>
        <p:sp>
          <p:nvSpPr>
            <p:cNvPr id="34" name="Freeform 34">
              <a:extLst>
                <a:ext uri="{FF2B5EF4-FFF2-40B4-BE49-F238E27FC236}">
                  <a16:creationId xmlns:a16="http://schemas.microsoft.com/office/drawing/2014/main" id="{05A69127-42B3-4A93-71C9-E203792DA0BD}"/>
                </a:ext>
              </a:extLst>
            </p:cNvPr>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177D17"/>
            </a:solidFill>
          </p:spPr>
          <p:txBody>
            <a:bodyPr/>
            <a:lstStyle/>
            <a:p>
              <a:endParaRPr lang="en-IN"/>
            </a:p>
          </p:txBody>
        </p:sp>
      </p:grpSp>
      <p:sp>
        <p:nvSpPr>
          <p:cNvPr id="35" name="Freeform 35">
            <a:extLst>
              <a:ext uri="{FF2B5EF4-FFF2-40B4-BE49-F238E27FC236}">
                <a16:creationId xmlns:a16="http://schemas.microsoft.com/office/drawing/2014/main" id="{4BDB8CEA-20F1-604E-C603-FF8117F6D571}"/>
              </a:ext>
            </a:extLst>
          </p:cNvPr>
          <p:cNvSpPr/>
          <p:nvPr/>
        </p:nvSpPr>
        <p:spPr>
          <a:xfrm>
            <a:off x="9889965" y="3595131"/>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6" name="Freeform 36">
            <a:extLst>
              <a:ext uri="{FF2B5EF4-FFF2-40B4-BE49-F238E27FC236}">
                <a16:creationId xmlns:a16="http://schemas.microsoft.com/office/drawing/2014/main" id="{93B05894-BBF2-9431-3492-9A05DF53D7C1}"/>
              </a:ext>
            </a:extLst>
          </p:cNvPr>
          <p:cNvSpPr/>
          <p:nvPr/>
        </p:nvSpPr>
        <p:spPr>
          <a:xfrm>
            <a:off x="8477841" y="5957903"/>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7" name="Freeform 37">
            <a:extLst>
              <a:ext uri="{FF2B5EF4-FFF2-40B4-BE49-F238E27FC236}">
                <a16:creationId xmlns:a16="http://schemas.microsoft.com/office/drawing/2014/main" id="{32499B81-F6C1-CFEB-6DA1-D084FFAF5AAA}"/>
              </a:ext>
            </a:extLst>
          </p:cNvPr>
          <p:cNvSpPr/>
          <p:nvPr/>
        </p:nvSpPr>
        <p:spPr>
          <a:xfrm>
            <a:off x="9835982" y="787048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38" name="TextBox 38">
            <a:extLst>
              <a:ext uri="{FF2B5EF4-FFF2-40B4-BE49-F238E27FC236}">
                <a16:creationId xmlns:a16="http://schemas.microsoft.com/office/drawing/2014/main" id="{425B443A-C0A7-031E-8DE1-833E464BACD5}"/>
              </a:ext>
            </a:extLst>
          </p:cNvPr>
          <p:cNvSpPr txBox="1"/>
          <p:nvPr/>
        </p:nvSpPr>
        <p:spPr>
          <a:xfrm>
            <a:off x="634099" y="1075861"/>
            <a:ext cx="5605439" cy="1492451"/>
          </a:xfrm>
          <a:prstGeom prst="rect">
            <a:avLst/>
          </a:prstGeom>
        </p:spPr>
        <p:txBody>
          <a:bodyPr lIns="0" tIns="0" rIns="0" bIns="0" rtlCol="0" anchor="t">
            <a:spAutoFit/>
          </a:bodyPr>
          <a:lstStyle/>
          <a:p>
            <a:pPr marL="0" lvl="0" indent="0" algn="l">
              <a:lnSpc>
                <a:spcPts val="11104"/>
              </a:lnSpc>
              <a:spcBef>
                <a:spcPct val="0"/>
              </a:spcBef>
            </a:pPr>
            <a:r>
              <a:rPr lang="en-US" sz="8046" spc="788">
                <a:solidFill>
                  <a:srgbClr val="FFFFFF"/>
                </a:solidFill>
                <a:latin typeface="Codec Pro ExtraBold"/>
              </a:rPr>
              <a:t>Insights</a:t>
            </a:r>
          </a:p>
        </p:txBody>
      </p:sp>
      <p:sp>
        <p:nvSpPr>
          <p:cNvPr id="39" name="TextBox 39">
            <a:extLst>
              <a:ext uri="{FF2B5EF4-FFF2-40B4-BE49-F238E27FC236}">
                <a16:creationId xmlns:a16="http://schemas.microsoft.com/office/drawing/2014/main" id="{D3DC9E90-F095-B75F-43E8-08D6BC3677C0}"/>
              </a:ext>
            </a:extLst>
          </p:cNvPr>
          <p:cNvSpPr txBox="1"/>
          <p:nvPr/>
        </p:nvSpPr>
        <p:spPr>
          <a:xfrm>
            <a:off x="9713584" y="1675054"/>
            <a:ext cx="3636065" cy="1236429"/>
          </a:xfrm>
          <a:prstGeom prst="rect">
            <a:avLst/>
          </a:prstGeom>
        </p:spPr>
        <p:txBody>
          <a:bodyPr lIns="0" tIns="0" rIns="0" bIns="0" rtlCol="0" anchor="t">
            <a:spAutoFit/>
          </a:bodyPr>
          <a:lstStyle/>
          <a:p>
            <a:pPr marL="0" lvl="0" indent="0" algn="l">
              <a:lnSpc>
                <a:spcPts val="2012"/>
              </a:lnSpc>
              <a:spcBef>
                <a:spcPct val="0"/>
              </a:spcBef>
            </a:pPr>
            <a:r>
              <a:rPr lang="en-US" sz="1458" spc="142">
                <a:solidFill>
                  <a:srgbClr val="FFFFFF"/>
                </a:solidFill>
                <a:latin typeface="Open Sauce Bold"/>
              </a:rPr>
              <a:t>Progress and Potential: Telangana has made significant strides in the last five years but still has untapped potential for further development.</a:t>
            </a:r>
          </a:p>
        </p:txBody>
      </p:sp>
      <p:sp>
        <p:nvSpPr>
          <p:cNvPr id="40" name="TextBox 40">
            <a:extLst>
              <a:ext uri="{FF2B5EF4-FFF2-40B4-BE49-F238E27FC236}">
                <a16:creationId xmlns:a16="http://schemas.microsoft.com/office/drawing/2014/main" id="{BF2D644C-1C28-4612-9517-4F1B8B0872C0}"/>
              </a:ext>
            </a:extLst>
          </p:cNvPr>
          <p:cNvSpPr txBox="1"/>
          <p:nvPr/>
        </p:nvSpPr>
        <p:spPr>
          <a:xfrm>
            <a:off x="6363363" y="1852472"/>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01</a:t>
            </a:r>
          </a:p>
        </p:txBody>
      </p:sp>
      <p:sp>
        <p:nvSpPr>
          <p:cNvPr id="41" name="TextBox 41">
            <a:extLst>
              <a:ext uri="{FF2B5EF4-FFF2-40B4-BE49-F238E27FC236}">
                <a16:creationId xmlns:a16="http://schemas.microsoft.com/office/drawing/2014/main" id="{AAB0FD96-2893-042F-2BDF-A186368E60E0}"/>
              </a:ext>
            </a:extLst>
          </p:cNvPr>
          <p:cNvSpPr txBox="1"/>
          <p:nvPr/>
        </p:nvSpPr>
        <p:spPr>
          <a:xfrm>
            <a:off x="12079705" y="3714588"/>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02</a:t>
            </a:r>
          </a:p>
        </p:txBody>
      </p:sp>
      <p:sp>
        <p:nvSpPr>
          <p:cNvPr id="42" name="TextBox 42">
            <a:extLst>
              <a:ext uri="{FF2B5EF4-FFF2-40B4-BE49-F238E27FC236}">
                <a16:creationId xmlns:a16="http://schemas.microsoft.com/office/drawing/2014/main" id="{029891C7-1B86-24BC-19D4-B94D4CBE0B1A}"/>
              </a:ext>
            </a:extLst>
          </p:cNvPr>
          <p:cNvSpPr txBox="1"/>
          <p:nvPr/>
        </p:nvSpPr>
        <p:spPr>
          <a:xfrm>
            <a:off x="9561664" y="5792505"/>
            <a:ext cx="3636065" cy="1236429"/>
          </a:xfrm>
          <a:prstGeom prst="rect">
            <a:avLst/>
          </a:prstGeom>
        </p:spPr>
        <p:txBody>
          <a:bodyPr lIns="0" tIns="0" rIns="0" bIns="0" rtlCol="0" anchor="t">
            <a:spAutoFit/>
          </a:bodyPr>
          <a:lstStyle/>
          <a:p>
            <a:pPr marL="0" lvl="0" indent="0" algn="l">
              <a:lnSpc>
                <a:spcPts val="2012"/>
              </a:lnSpc>
              <a:spcBef>
                <a:spcPct val="0"/>
              </a:spcBef>
            </a:pPr>
            <a:r>
              <a:rPr lang="en-US" sz="1458" spc="142">
                <a:solidFill>
                  <a:srgbClr val="FFFFFF"/>
                </a:solidFill>
                <a:latin typeface="Open Sauce Bold"/>
              </a:rPr>
              <a:t>Agricultural Focus: The state should prioritize efforts to enhance the agricultural sector's productivity and tackle poverty.</a:t>
            </a:r>
          </a:p>
        </p:txBody>
      </p:sp>
      <p:sp>
        <p:nvSpPr>
          <p:cNvPr id="43" name="TextBox 43">
            <a:extLst>
              <a:ext uri="{FF2B5EF4-FFF2-40B4-BE49-F238E27FC236}">
                <a16:creationId xmlns:a16="http://schemas.microsoft.com/office/drawing/2014/main" id="{D6D46D51-9B91-BD7F-D35B-CAA307845DB3}"/>
              </a:ext>
            </a:extLst>
          </p:cNvPr>
          <p:cNvSpPr txBox="1"/>
          <p:nvPr/>
        </p:nvSpPr>
        <p:spPr>
          <a:xfrm>
            <a:off x="6211443" y="5969923"/>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03</a:t>
            </a:r>
          </a:p>
        </p:txBody>
      </p:sp>
      <p:sp>
        <p:nvSpPr>
          <p:cNvPr id="44" name="TextBox 44">
            <a:extLst>
              <a:ext uri="{FF2B5EF4-FFF2-40B4-BE49-F238E27FC236}">
                <a16:creationId xmlns:a16="http://schemas.microsoft.com/office/drawing/2014/main" id="{7322DD93-C1F4-3218-1291-8690F1F3EAC5}"/>
              </a:ext>
            </a:extLst>
          </p:cNvPr>
          <p:cNvSpPr txBox="1"/>
          <p:nvPr/>
        </p:nvSpPr>
        <p:spPr>
          <a:xfrm>
            <a:off x="11927784" y="7832039"/>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04</a:t>
            </a:r>
          </a:p>
        </p:txBody>
      </p:sp>
      <p:sp>
        <p:nvSpPr>
          <p:cNvPr id="45" name="TextBox 45">
            <a:extLst>
              <a:ext uri="{FF2B5EF4-FFF2-40B4-BE49-F238E27FC236}">
                <a16:creationId xmlns:a16="http://schemas.microsoft.com/office/drawing/2014/main" id="{74C62698-2426-A7C8-82EE-CE8D04F636E2}"/>
              </a:ext>
            </a:extLst>
          </p:cNvPr>
          <p:cNvSpPr txBox="1"/>
          <p:nvPr/>
        </p:nvSpPr>
        <p:spPr>
          <a:xfrm>
            <a:off x="6109263" y="3499839"/>
            <a:ext cx="3636065" cy="1233489"/>
          </a:xfrm>
          <a:prstGeom prst="rect">
            <a:avLst/>
          </a:prstGeom>
        </p:spPr>
        <p:txBody>
          <a:bodyPr lIns="0" tIns="0" rIns="0" bIns="0" rtlCol="0" anchor="t">
            <a:spAutoFit/>
          </a:bodyPr>
          <a:lstStyle/>
          <a:p>
            <a:pPr marL="0" lvl="0" indent="0" algn="r">
              <a:lnSpc>
                <a:spcPts val="2012"/>
              </a:lnSpc>
              <a:spcBef>
                <a:spcPct val="0"/>
              </a:spcBef>
            </a:pPr>
            <a:r>
              <a:rPr lang="en-US" sz="1458" spc="142">
                <a:solidFill>
                  <a:srgbClr val="FFFFFF"/>
                </a:solidFill>
                <a:latin typeface="Open Sauce Bold"/>
              </a:rPr>
              <a:t>Sectoral Opportunities: Telangana is well-positioned to leverage increasing demand in sectors like IT, manufacturing, and healthcare services.</a:t>
            </a:r>
          </a:p>
        </p:txBody>
      </p:sp>
      <p:sp>
        <p:nvSpPr>
          <p:cNvPr id="46" name="TextBox 46">
            <a:extLst>
              <a:ext uri="{FF2B5EF4-FFF2-40B4-BE49-F238E27FC236}">
                <a16:creationId xmlns:a16="http://schemas.microsoft.com/office/drawing/2014/main" id="{3C263146-CBA7-1236-8EC5-288AFB9581D9}"/>
              </a:ext>
            </a:extLst>
          </p:cNvPr>
          <p:cNvSpPr txBox="1"/>
          <p:nvPr/>
        </p:nvSpPr>
        <p:spPr>
          <a:xfrm>
            <a:off x="6152292" y="7672064"/>
            <a:ext cx="3636065" cy="1233489"/>
          </a:xfrm>
          <a:prstGeom prst="rect">
            <a:avLst/>
          </a:prstGeom>
        </p:spPr>
        <p:txBody>
          <a:bodyPr lIns="0" tIns="0" rIns="0" bIns="0" rtlCol="0" anchor="t">
            <a:spAutoFit/>
          </a:bodyPr>
          <a:lstStyle/>
          <a:p>
            <a:pPr marL="0" lvl="0" indent="0" algn="r">
              <a:lnSpc>
                <a:spcPts val="2012"/>
              </a:lnSpc>
              <a:spcBef>
                <a:spcPct val="0"/>
              </a:spcBef>
            </a:pPr>
            <a:r>
              <a:rPr lang="en-US" sz="1458" spc="142">
                <a:solidFill>
                  <a:srgbClr val="FFFFFF"/>
                </a:solidFill>
                <a:latin typeface="Open Sauce Bold"/>
              </a:rPr>
              <a:t>Investment Gap: There is a noticeable lack of investment in both Research &amp; Development (R&amp;D) and critical infrastructure projects.</a:t>
            </a:r>
          </a:p>
        </p:txBody>
      </p:sp>
    </p:spTree>
    <p:extLst>
      <p:ext uri="{BB962C8B-B14F-4D97-AF65-F5344CB8AC3E}">
        <p14:creationId xmlns:p14="http://schemas.microsoft.com/office/powerpoint/2010/main" val="3660404305"/>
      </p:ext>
    </p:extLst>
  </p:cSld>
  <p:clrMapOvr>
    <a:masterClrMapping/>
  </p:clrMapOvr>
  <mc:AlternateContent xmlns:mc="http://schemas.openxmlformats.org/markup-compatibility/2006">
    <mc:Choice xmlns:p14="http://schemas.microsoft.com/office/powerpoint/2010/main" Requires="p14">
      <p:transition spd="slow" p14:dur="2000" advTm="193"/>
    </mc:Choice>
    <mc:Fallback>
      <p:transition spd="slow" advTm="19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8267DE2-7485-682F-4208-681294A0669B}"/>
              </a:ext>
            </a:extLst>
          </p:cNvPr>
          <p:cNvPicPr>
            <a:picLocks noChangeAspect="1"/>
          </p:cNvPicPr>
          <p:nvPr/>
        </p:nvPicPr>
        <p:blipFill>
          <a:blip r:embed="rId2"/>
          <a:stretch>
            <a:fillRect/>
          </a:stretch>
        </p:blipFill>
        <p:spPr>
          <a:xfrm>
            <a:off x="2708" y="0"/>
            <a:ext cx="18282583" cy="10287000"/>
          </a:xfrm>
          <a:prstGeom prst="rect">
            <a:avLst/>
          </a:prstGeom>
        </p:spPr>
      </p:pic>
    </p:spTree>
    <p:extLst>
      <p:ext uri="{BB962C8B-B14F-4D97-AF65-F5344CB8AC3E}">
        <p14:creationId xmlns:p14="http://schemas.microsoft.com/office/powerpoint/2010/main" val="187250995"/>
      </p:ext>
    </p:extLst>
  </p:cSld>
  <p:clrMapOvr>
    <a:masterClrMapping/>
  </p:clrMapOvr>
  <mc:AlternateContent xmlns:mc="http://schemas.openxmlformats.org/markup-compatibility/2006">
    <mc:Choice xmlns:p14="http://schemas.microsoft.com/office/powerpoint/2010/main" Requires="p14">
      <p:transition spd="slow" p14:dur="2000" advTm="404"/>
    </mc:Choice>
    <mc:Fallback>
      <p:transition spd="slow" advTm="40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25D33E2-232C-E176-CFBA-AD130D336545}"/>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a:extLst>
              <a:ext uri="{FF2B5EF4-FFF2-40B4-BE49-F238E27FC236}">
                <a16:creationId xmlns:a16="http://schemas.microsoft.com/office/drawing/2014/main" id="{627AAB5B-9265-8443-95EE-E3E4724FF38A}"/>
              </a:ext>
            </a:extLst>
          </p:cNvPr>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a:extLst>
              <a:ext uri="{FF2B5EF4-FFF2-40B4-BE49-F238E27FC236}">
                <a16:creationId xmlns:a16="http://schemas.microsoft.com/office/drawing/2014/main" id="{00ABEFAF-4C1B-AB6A-106D-D3CE8478A8B7}"/>
              </a:ext>
            </a:extLst>
          </p:cNvPr>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a:extLst>
              <a:ext uri="{FF2B5EF4-FFF2-40B4-BE49-F238E27FC236}">
                <a16:creationId xmlns:a16="http://schemas.microsoft.com/office/drawing/2014/main" id="{5A12731F-E9AA-3BF7-45D1-475FF77BC283}"/>
              </a:ext>
            </a:extLst>
          </p:cNvPr>
          <p:cNvSpPr/>
          <p:nvPr/>
        </p:nvSpPr>
        <p:spPr>
          <a:xfrm>
            <a:off x="16323035" y="234093"/>
            <a:ext cx="1589214" cy="1589214"/>
          </a:xfrm>
          <a:custGeom>
            <a:avLst/>
            <a:gdLst/>
            <a:ahLst/>
            <a:cxnLst/>
            <a:rect l="l" t="t" r="r" b="b"/>
            <a:pathLst>
              <a:path w="1589214" h="1589214">
                <a:moveTo>
                  <a:pt x="0" y="0"/>
                </a:moveTo>
                <a:lnTo>
                  <a:pt x="1589213" y="0"/>
                </a:lnTo>
                <a:lnTo>
                  <a:pt x="1589213" y="1589214"/>
                </a:lnTo>
                <a:lnTo>
                  <a:pt x="0" y="1589214"/>
                </a:lnTo>
                <a:lnTo>
                  <a:pt x="0" y="0"/>
                </a:lnTo>
                <a:close/>
              </a:path>
            </a:pathLst>
          </a:custGeom>
          <a:blipFill>
            <a:blip r:embed="rId7"/>
            <a:stretch>
              <a:fillRect/>
            </a:stretch>
          </a:blipFill>
        </p:spPr>
        <p:txBody>
          <a:bodyPr/>
          <a:lstStyle/>
          <a:p>
            <a:endParaRPr lang="en-IN"/>
          </a:p>
        </p:txBody>
      </p:sp>
      <p:sp>
        <p:nvSpPr>
          <p:cNvPr id="6" name="TextBox 6">
            <a:extLst>
              <a:ext uri="{FF2B5EF4-FFF2-40B4-BE49-F238E27FC236}">
                <a16:creationId xmlns:a16="http://schemas.microsoft.com/office/drawing/2014/main" id="{578A2BC1-7B8A-F8A4-F63C-94230530542A}"/>
              </a:ext>
            </a:extLst>
          </p:cNvPr>
          <p:cNvSpPr txBox="1"/>
          <p:nvPr/>
        </p:nvSpPr>
        <p:spPr>
          <a:xfrm>
            <a:off x="1561733" y="2105045"/>
            <a:ext cx="8097687" cy="3241963"/>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THANK'S FOR WATCHING</a:t>
            </a:r>
          </a:p>
        </p:txBody>
      </p:sp>
    </p:spTree>
    <p:extLst>
      <p:ext uri="{BB962C8B-B14F-4D97-AF65-F5344CB8AC3E}">
        <p14:creationId xmlns:p14="http://schemas.microsoft.com/office/powerpoint/2010/main" val="654047209"/>
      </p:ext>
    </p:extLst>
  </p:cSld>
  <p:clrMapOvr>
    <a:masterClrMapping/>
  </p:clrMapOvr>
  <mc:AlternateContent xmlns:mc="http://schemas.openxmlformats.org/markup-compatibility/2006">
    <mc:Choice xmlns:p14="http://schemas.microsoft.com/office/powerpoint/2010/main" Requires="p14">
      <p:transition spd="slow" p14:dur="2000" advTm="423"/>
    </mc:Choice>
    <mc:Fallback>
      <p:transition spd="slow" advTm="42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7882EAF-C81E-FF9D-D172-B2F428C528F7}"/>
              </a:ext>
            </a:extLst>
          </p:cNvPr>
          <p:cNvGrpSpPr/>
          <p:nvPr/>
        </p:nvGrpSpPr>
        <p:grpSpPr>
          <a:xfrm>
            <a:off x="8374756" y="801980"/>
            <a:ext cx="1296733" cy="8683039"/>
            <a:chOff x="0" y="0"/>
            <a:chExt cx="552720" cy="3701062"/>
          </a:xfrm>
        </p:grpSpPr>
        <p:sp>
          <p:nvSpPr>
            <p:cNvPr id="3" name="Freeform 3">
              <a:extLst>
                <a:ext uri="{FF2B5EF4-FFF2-40B4-BE49-F238E27FC236}">
                  <a16:creationId xmlns:a16="http://schemas.microsoft.com/office/drawing/2014/main" id="{6DE05D51-02CA-6048-30DE-D227DCCC8783}"/>
                </a:ext>
              </a:extLst>
            </p:cNvPr>
            <p:cNvSpPr/>
            <p:nvPr/>
          </p:nvSpPr>
          <p:spPr>
            <a:xfrm>
              <a:off x="0" y="0"/>
              <a:ext cx="552720" cy="3701062"/>
            </a:xfrm>
            <a:custGeom>
              <a:avLst/>
              <a:gdLst/>
              <a:ahLst/>
              <a:cxnLst/>
              <a:rect l="l" t="t" r="r" b="b"/>
              <a:pathLst>
                <a:path w="552720" h="3701062">
                  <a:moveTo>
                    <a:pt x="0" y="0"/>
                  </a:moveTo>
                  <a:lnTo>
                    <a:pt x="552720" y="0"/>
                  </a:lnTo>
                  <a:lnTo>
                    <a:pt x="552720" y="3701062"/>
                  </a:lnTo>
                  <a:lnTo>
                    <a:pt x="0" y="3701062"/>
                  </a:lnTo>
                  <a:close/>
                </a:path>
              </a:pathLst>
            </a:custGeom>
            <a:solidFill>
              <a:srgbClr val="177D17"/>
            </a:solidFill>
          </p:spPr>
          <p:txBody>
            <a:bodyPr/>
            <a:lstStyle/>
            <a:p>
              <a:endParaRPr lang="en-IN"/>
            </a:p>
          </p:txBody>
        </p:sp>
        <p:sp>
          <p:nvSpPr>
            <p:cNvPr id="4" name="TextBox 4">
              <a:extLst>
                <a:ext uri="{FF2B5EF4-FFF2-40B4-BE49-F238E27FC236}">
                  <a16:creationId xmlns:a16="http://schemas.microsoft.com/office/drawing/2014/main" id="{BC49D173-86BB-122B-DAE2-02727D42EF52}"/>
                </a:ext>
              </a:extLst>
            </p:cNvPr>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5" name="Group 5">
            <a:extLst>
              <a:ext uri="{FF2B5EF4-FFF2-40B4-BE49-F238E27FC236}">
                <a16:creationId xmlns:a16="http://schemas.microsoft.com/office/drawing/2014/main" id="{F1601F77-0F32-DAF1-AA83-FE71EB9A75DC}"/>
              </a:ext>
            </a:extLst>
          </p:cNvPr>
          <p:cNvGrpSpPr/>
          <p:nvPr/>
        </p:nvGrpSpPr>
        <p:grpSpPr>
          <a:xfrm>
            <a:off x="10161399" y="3944723"/>
            <a:ext cx="7293169" cy="5141848"/>
            <a:chOff x="0" y="0"/>
            <a:chExt cx="692357" cy="488127"/>
          </a:xfrm>
        </p:grpSpPr>
        <p:sp>
          <p:nvSpPr>
            <p:cNvPr id="6" name="Freeform 6">
              <a:extLst>
                <a:ext uri="{FF2B5EF4-FFF2-40B4-BE49-F238E27FC236}">
                  <a16:creationId xmlns:a16="http://schemas.microsoft.com/office/drawing/2014/main" id="{B3C65566-E02F-86D6-00EC-FD9834E30E42}"/>
                </a:ext>
              </a:extLst>
            </p:cNvPr>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000000"/>
            </a:solidFill>
          </p:spPr>
          <p:txBody>
            <a:bodyPr/>
            <a:lstStyle/>
            <a:p>
              <a:endParaRPr lang="en-IN"/>
            </a:p>
          </p:txBody>
        </p:sp>
        <p:sp>
          <p:nvSpPr>
            <p:cNvPr id="7" name="TextBox 7">
              <a:extLst>
                <a:ext uri="{FF2B5EF4-FFF2-40B4-BE49-F238E27FC236}">
                  <a16:creationId xmlns:a16="http://schemas.microsoft.com/office/drawing/2014/main" id="{6B949455-5D67-72BF-5DE9-AA8FDF4A33B4}"/>
                </a:ext>
              </a:extLst>
            </p:cNvPr>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8" name="Group 8">
            <a:extLst>
              <a:ext uri="{FF2B5EF4-FFF2-40B4-BE49-F238E27FC236}">
                <a16:creationId xmlns:a16="http://schemas.microsoft.com/office/drawing/2014/main" id="{4C58F29F-EFF9-73E3-F661-CA4549F3E4F6}"/>
              </a:ext>
            </a:extLst>
          </p:cNvPr>
          <p:cNvGrpSpPr/>
          <p:nvPr/>
        </p:nvGrpSpPr>
        <p:grpSpPr>
          <a:xfrm>
            <a:off x="9909614" y="3644990"/>
            <a:ext cx="7293169" cy="5141848"/>
            <a:chOff x="0" y="0"/>
            <a:chExt cx="692357" cy="488127"/>
          </a:xfrm>
        </p:grpSpPr>
        <p:sp>
          <p:nvSpPr>
            <p:cNvPr id="9" name="Freeform 9">
              <a:extLst>
                <a:ext uri="{FF2B5EF4-FFF2-40B4-BE49-F238E27FC236}">
                  <a16:creationId xmlns:a16="http://schemas.microsoft.com/office/drawing/2014/main" id="{E17EDCC1-8A7C-8961-B291-BDC2D1DFD1BB}"/>
                </a:ext>
              </a:extLst>
            </p:cNvPr>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en-IN"/>
            </a:p>
          </p:txBody>
        </p:sp>
        <p:sp>
          <p:nvSpPr>
            <p:cNvPr id="10" name="TextBox 10">
              <a:extLst>
                <a:ext uri="{FF2B5EF4-FFF2-40B4-BE49-F238E27FC236}">
                  <a16:creationId xmlns:a16="http://schemas.microsoft.com/office/drawing/2014/main" id="{D81EDF50-512A-9A7B-5255-11E2853F8585}"/>
                </a:ext>
              </a:extLst>
            </p:cNvPr>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11" name="Freeform 11">
            <a:extLst>
              <a:ext uri="{FF2B5EF4-FFF2-40B4-BE49-F238E27FC236}">
                <a16:creationId xmlns:a16="http://schemas.microsoft.com/office/drawing/2014/main" id="{702F3770-2EC3-29F3-86C6-A36BC753F32B}"/>
              </a:ext>
            </a:extLst>
          </p:cNvPr>
          <p:cNvSpPr/>
          <p:nvPr/>
        </p:nvSpPr>
        <p:spPr>
          <a:xfrm>
            <a:off x="466471" y="801980"/>
            <a:ext cx="7670160" cy="8683039"/>
          </a:xfrm>
          <a:custGeom>
            <a:avLst/>
            <a:gdLst/>
            <a:ahLst/>
            <a:cxnLst/>
            <a:rect l="l" t="t" r="r" b="b"/>
            <a:pathLst>
              <a:path w="7670160" h="8683039">
                <a:moveTo>
                  <a:pt x="0" y="0"/>
                </a:moveTo>
                <a:lnTo>
                  <a:pt x="7670160" y="0"/>
                </a:lnTo>
                <a:lnTo>
                  <a:pt x="7670160" y="8683040"/>
                </a:lnTo>
                <a:lnTo>
                  <a:pt x="0" y="8683040"/>
                </a:lnTo>
                <a:lnTo>
                  <a:pt x="0" y="0"/>
                </a:lnTo>
                <a:close/>
              </a:path>
            </a:pathLst>
          </a:custGeom>
          <a:blipFill>
            <a:blip r:embed="rId2"/>
            <a:stretch>
              <a:fillRect l="-9107" r="-62633"/>
            </a:stretch>
          </a:blipFill>
        </p:spPr>
        <p:txBody>
          <a:bodyPr/>
          <a:lstStyle/>
          <a:p>
            <a:endParaRPr lang="en-IN"/>
          </a:p>
        </p:txBody>
      </p:sp>
      <p:sp>
        <p:nvSpPr>
          <p:cNvPr id="12" name="TextBox 12">
            <a:extLst>
              <a:ext uri="{FF2B5EF4-FFF2-40B4-BE49-F238E27FC236}">
                <a16:creationId xmlns:a16="http://schemas.microsoft.com/office/drawing/2014/main" id="{59D742A0-F5F5-2C90-9C04-15614CF3A075}"/>
              </a:ext>
            </a:extLst>
          </p:cNvPr>
          <p:cNvSpPr txBox="1"/>
          <p:nvPr/>
        </p:nvSpPr>
        <p:spPr>
          <a:xfrm>
            <a:off x="10281661" y="1265578"/>
            <a:ext cx="5832712" cy="2229546"/>
          </a:xfrm>
          <a:prstGeom prst="rect">
            <a:avLst/>
          </a:prstGeom>
        </p:spPr>
        <p:txBody>
          <a:bodyPr lIns="0" tIns="0" rIns="0" bIns="0" rtlCol="0" anchor="t">
            <a:spAutoFit/>
          </a:bodyPr>
          <a:lstStyle/>
          <a:p>
            <a:pPr marL="0" lvl="0" indent="0" algn="l">
              <a:lnSpc>
                <a:spcPts val="8563"/>
              </a:lnSpc>
              <a:spcBef>
                <a:spcPct val="0"/>
              </a:spcBef>
            </a:pPr>
            <a:r>
              <a:rPr lang="en-US" sz="8828" dirty="0">
                <a:solidFill>
                  <a:srgbClr val="000000"/>
                </a:solidFill>
                <a:latin typeface="Oswald Bold"/>
              </a:rPr>
              <a:t>ABOUT TELANGANA</a:t>
            </a:r>
          </a:p>
        </p:txBody>
      </p:sp>
      <p:sp>
        <p:nvSpPr>
          <p:cNvPr id="13" name="TextBox 13">
            <a:extLst>
              <a:ext uri="{FF2B5EF4-FFF2-40B4-BE49-F238E27FC236}">
                <a16:creationId xmlns:a16="http://schemas.microsoft.com/office/drawing/2014/main" id="{0D4F7A46-650E-868C-086B-C76F996BCA0B}"/>
              </a:ext>
            </a:extLst>
          </p:cNvPr>
          <p:cNvSpPr txBox="1"/>
          <p:nvPr/>
        </p:nvSpPr>
        <p:spPr>
          <a:xfrm>
            <a:off x="10552055" y="3776924"/>
            <a:ext cx="6008288" cy="5309647"/>
          </a:xfrm>
          <a:prstGeom prst="rect">
            <a:avLst/>
          </a:prstGeom>
        </p:spPr>
        <p:txBody>
          <a:bodyPr lIns="0" tIns="0" rIns="0" bIns="0" rtlCol="0" anchor="t">
            <a:spAutoFit/>
          </a:bodyPr>
          <a:lstStyle/>
          <a:p>
            <a:pPr>
              <a:lnSpc>
                <a:spcPts val="3248"/>
              </a:lnSpc>
            </a:pPr>
            <a:r>
              <a:rPr lang="en-US" sz="1921">
                <a:solidFill>
                  <a:srgbClr val="000000"/>
                </a:solidFill>
                <a:latin typeface="Arimo"/>
              </a:rPr>
              <a:t>Telangana is a state located in southern India. It was officially formed as a separate state on June 2, 2014, following a prolonged struggle for statehood. Prior to its formation, it was part of the larger state of Andhra Pradesh. Hyderabad is the capital and largest city of Telangana.</a:t>
            </a:r>
          </a:p>
          <a:p>
            <a:pPr>
              <a:lnSpc>
                <a:spcPts val="3248"/>
              </a:lnSpc>
            </a:pPr>
            <a:r>
              <a:rPr lang="en-US" sz="1921">
                <a:solidFill>
                  <a:srgbClr val="000000"/>
                </a:solidFill>
                <a:latin typeface="Arimo"/>
              </a:rPr>
              <a:t>Telangana has a diverse economy with agriculture, industry, and services sectors. It is one of the leading producers of rice, cotton, and other agricultural products in India. The state has also witnessed significant growth in the information technology and pharmaceutical industries.</a:t>
            </a:r>
          </a:p>
          <a:p>
            <a:pPr marL="0" lvl="0" indent="0" algn="l">
              <a:lnSpc>
                <a:spcPts val="3248"/>
              </a:lnSpc>
            </a:pPr>
            <a:endParaRPr lang="en-US" sz="1921">
              <a:solidFill>
                <a:srgbClr val="000000"/>
              </a:solidFill>
              <a:latin typeface="Arimo"/>
            </a:endParaRPr>
          </a:p>
        </p:txBody>
      </p:sp>
    </p:spTree>
    <p:extLst>
      <p:ext uri="{BB962C8B-B14F-4D97-AF65-F5344CB8AC3E}">
        <p14:creationId xmlns:p14="http://schemas.microsoft.com/office/powerpoint/2010/main" val="1742962497"/>
      </p:ext>
    </p:extLst>
  </p:cSld>
  <p:clrMapOvr>
    <a:masterClrMapping/>
  </p:clrMapOvr>
  <mc:AlternateContent xmlns:mc="http://schemas.openxmlformats.org/markup-compatibility/2006">
    <mc:Choice xmlns:p14="http://schemas.microsoft.com/office/powerpoint/2010/main" Requires="p14">
      <p:transition spd="slow" p14:dur="2000" advTm="7557"/>
    </mc:Choice>
    <mc:Fallback>
      <p:transition spd="slow" advTm="75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sp>
        <p:nvSpPr>
          <p:cNvPr id="4" name="Freeform 4"/>
          <p:cNvSpPr/>
          <p:nvPr/>
        </p:nvSpPr>
        <p:spPr>
          <a:xfrm>
            <a:off x="0" y="0"/>
            <a:ext cx="3512309" cy="10287000"/>
          </a:xfrm>
          <a:custGeom>
            <a:avLst/>
            <a:gdLst/>
            <a:ahLst/>
            <a:cxnLst/>
            <a:rect l="l" t="t" r="r" b="b"/>
            <a:pathLst>
              <a:path w="2117230" h="4781095">
                <a:moveTo>
                  <a:pt x="0" y="0"/>
                </a:moveTo>
                <a:lnTo>
                  <a:pt x="2117230" y="0"/>
                </a:lnTo>
                <a:lnTo>
                  <a:pt x="2117230" y="4781095"/>
                </a:lnTo>
                <a:lnTo>
                  <a:pt x="0" y="4781095"/>
                </a:lnTo>
                <a:close/>
              </a:path>
            </a:pathLst>
          </a:custGeom>
          <a:solidFill>
            <a:srgbClr val="177D17"/>
          </a:solidFill>
        </p:spPr>
        <p:txBody>
          <a:bodyPr/>
          <a:lstStyle/>
          <a:p>
            <a:endParaRPr lang="en-IN" dirty="0"/>
          </a:p>
        </p:txBody>
      </p:sp>
      <p:grpSp>
        <p:nvGrpSpPr>
          <p:cNvPr id="6" name="Group 6"/>
          <p:cNvGrpSpPr/>
          <p:nvPr/>
        </p:nvGrpSpPr>
        <p:grpSpPr>
          <a:xfrm>
            <a:off x="2927328" y="2324100"/>
            <a:ext cx="6319181" cy="4455165"/>
            <a:chOff x="0" y="0"/>
            <a:chExt cx="692357" cy="488127"/>
          </a:xfrm>
        </p:grpSpPr>
        <p:sp>
          <p:nvSpPr>
            <p:cNvPr id="7" name="Freeform 7"/>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000000"/>
            </a:solidFill>
          </p:spPr>
          <p:txBody>
            <a:bodyPr/>
            <a:lstStyle/>
            <a:p>
              <a:endParaRPr lang="en-IN" dirty="0"/>
            </a:p>
          </p:txBody>
        </p:sp>
        <p:sp>
          <p:nvSpPr>
            <p:cNvPr id="8" name="TextBox 8"/>
            <p:cNvSpPr txBox="1"/>
            <p:nvPr/>
          </p:nvSpPr>
          <p:spPr>
            <a:xfrm>
              <a:off x="0" y="-95250"/>
              <a:ext cx="812800" cy="908050"/>
            </a:xfrm>
            <a:prstGeom prst="rect">
              <a:avLst/>
            </a:prstGeom>
          </p:spPr>
          <p:txBody>
            <a:bodyPr lIns="50800" tIns="50800" rIns="50800" bIns="50800" rtlCol="0" anchor="ctr"/>
            <a:lstStyle/>
            <a:p>
              <a:pPr algn="ctr">
                <a:lnSpc>
                  <a:spcPts val="3213"/>
                </a:lnSpc>
              </a:pPr>
              <a:endParaRPr dirty="0"/>
            </a:p>
          </p:txBody>
        </p:sp>
      </p:grpSp>
      <p:grpSp>
        <p:nvGrpSpPr>
          <p:cNvPr id="9" name="Group 9"/>
          <p:cNvGrpSpPr/>
          <p:nvPr/>
        </p:nvGrpSpPr>
        <p:grpSpPr>
          <a:xfrm>
            <a:off x="2672419" y="2059935"/>
            <a:ext cx="6319181" cy="4455165"/>
            <a:chOff x="0" y="0"/>
            <a:chExt cx="692357" cy="488127"/>
          </a:xfrm>
        </p:grpSpPr>
        <p:sp>
          <p:nvSpPr>
            <p:cNvPr id="10" name="Freeform 10"/>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en-IN" dirty="0"/>
            </a:p>
          </p:txBody>
        </p:sp>
        <p:sp>
          <p:nvSpPr>
            <p:cNvPr id="11" name="TextBox 11"/>
            <p:cNvSpPr txBox="1"/>
            <p:nvPr/>
          </p:nvSpPr>
          <p:spPr>
            <a:xfrm>
              <a:off x="0" y="-95250"/>
              <a:ext cx="812800" cy="908050"/>
            </a:xfrm>
            <a:prstGeom prst="rect">
              <a:avLst/>
            </a:prstGeom>
          </p:spPr>
          <p:txBody>
            <a:bodyPr lIns="50800" tIns="50800" rIns="50800" bIns="50800" rtlCol="0" anchor="ctr"/>
            <a:lstStyle/>
            <a:p>
              <a:pPr algn="ctr">
                <a:lnSpc>
                  <a:spcPts val="3213"/>
                </a:lnSpc>
              </a:pPr>
              <a:endParaRPr dirty="0"/>
            </a:p>
          </p:txBody>
        </p:sp>
      </p:grpSp>
      <p:grpSp>
        <p:nvGrpSpPr>
          <p:cNvPr id="12" name="Group 12"/>
          <p:cNvGrpSpPr/>
          <p:nvPr/>
        </p:nvGrpSpPr>
        <p:grpSpPr>
          <a:xfrm>
            <a:off x="10635214" y="2322544"/>
            <a:ext cx="6319181" cy="4455165"/>
            <a:chOff x="0" y="0"/>
            <a:chExt cx="692357" cy="488127"/>
          </a:xfrm>
        </p:grpSpPr>
        <p:sp>
          <p:nvSpPr>
            <p:cNvPr id="13" name="Freeform 13"/>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000000"/>
            </a:solidFill>
          </p:spPr>
          <p:txBody>
            <a:bodyPr/>
            <a:lstStyle/>
            <a:p>
              <a:endParaRPr lang="en-IN" dirty="0"/>
            </a:p>
          </p:txBody>
        </p:sp>
        <p:sp>
          <p:nvSpPr>
            <p:cNvPr id="14" name="TextBox 14"/>
            <p:cNvSpPr txBox="1"/>
            <p:nvPr/>
          </p:nvSpPr>
          <p:spPr>
            <a:xfrm>
              <a:off x="0" y="-95250"/>
              <a:ext cx="812800" cy="908050"/>
            </a:xfrm>
            <a:prstGeom prst="rect">
              <a:avLst/>
            </a:prstGeom>
          </p:spPr>
          <p:txBody>
            <a:bodyPr lIns="50800" tIns="50800" rIns="50800" bIns="50800" rtlCol="0" anchor="ctr"/>
            <a:lstStyle/>
            <a:p>
              <a:pPr algn="ctr">
                <a:lnSpc>
                  <a:spcPts val="3213"/>
                </a:lnSpc>
              </a:pPr>
              <a:endParaRPr dirty="0"/>
            </a:p>
          </p:txBody>
        </p:sp>
      </p:grpSp>
      <p:grpSp>
        <p:nvGrpSpPr>
          <p:cNvPr id="15" name="Group 15"/>
          <p:cNvGrpSpPr/>
          <p:nvPr/>
        </p:nvGrpSpPr>
        <p:grpSpPr>
          <a:xfrm>
            <a:off x="10428675" y="2059934"/>
            <a:ext cx="6319181" cy="4455165"/>
            <a:chOff x="0" y="0"/>
            <a:chExt cx="692357" cy="488127"/>
          </a:xfrm>
        </p:grpSpPr>
        <p:sp>
          <p:nvSpPr>
            <p:cNvPr id="16" name="Freeform 16"/>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en-IN" dirty="0"/>
            </a:p>
          </p:txBody>
        </p:sp>
        <p:sp>
          <p:nvSpPr>
            <p:cNvPr id="17" name="TextBox 17"/>
            <p:cNvSpPr txBox="1"/>
            <p:nvPr/>
          </p:nvSpPr>
          <p:spPr>
            <a:xfrm>
              <a:off x="0" y="-95250"/>
              <a:ext cx="812800" cy="908050"/>
            </a:xfrm>
            <a:prstGeom prst="rect">
              <a:avLst/>
            </a:prstGeom>
          </p:spPr>
          <p:txBody>
            <a:bodyPr lIns="50800" tIns="50800" rIns="50800" bIns="50800" rtlCol="0" anchor="ctr"/>
            <a:lstStyle/>
            <a:p>
              <a:pPr algn="ctr">
                <a:lnSpc>
                  <a:spcPts val="3213"/>
                </a:lnSpc>
              </a:pPr>
              <a:endParaRPr dirty="0"/>
            </a:p>
          </p:txBody>
        </p:sp>
      </p:grpSp>
      <p:sp>
        <p:nvSpPr>
          <p:cNvPr id="18" name="TextBox 18"/>
          <p:cNvSpPr txBox="1"/>
          <p:nvPr/>
        </p:nvSpPr>
        <p:spPr>
          <a:xfrm>
            <a:off x="3155046" y="3484282"/>
            <a:ext cx="5383265" cy="2131691"/>
          </a:xfrm>
          <a:prstGeom prst="rect">
            <a:avLst/>
          </a:prstGeom>
        </p:spPr>
        <p:txBody>
          <a:bodyPr lIns="0" tIns="0" rIns="0" bIns="0" rtlCol="0" anchor="t">
            <a:spAutoFit/>
          </a:bodyPr>
          <a:lstStyle/>
          <a:p>
            <a:pPr marL="0" lvl="0" indent="0" algn="l">
              <a:lnSpc>
                <a:spcPts val="4247"/>
              </a:lnSpc>
            </a:pPr>
            <a:r>
              <a:rPr lang="en-US" sz="2800" spc="-75" dirty="0">
                <a:solidFill>
                  <a:srgbClr val="000000"/>
                </a:solidFill>
                <a:latin typeface="Arimo"/>
              </a:rPr>
              <a:t>Telangana is renowned for its opulent cultural heritage, exquisite historic landmarks, captivating natural beauty, and lively festivals.</a:t>
            </a:r>
          </a:p>
        </p:txBody>
      </p:sp>
      <p:sp>
        <p:nvSpPr>
          <p:cNvPr id="20" name="TextBox 20"/>
          <p:cNvSpPr txBox="1"/>
          <p:nvPr/>
        </p:nvSpPr>
        <p:spPr>
          <a:xfrm>
            <a:off x="3130519" y="2709513"/>
            <a:ext cx="5383265" cy="680186"/>
          </a:xfrm>
          <a:prstGeom prst="rect">
            <a:avLst/>
          </a:prstGeom>
        </p:spPr>
        <p:txBody>
          <a:bodyPr lIns="0" tIns="0" rIns="0" bIns="0" rtlCol="0" anchor="t">
            <a:spAutoFit/>
          </a:bodyPr>
          <a:lstStyle/>
          <a:p>
            <a:pPr marL="0" lvl="0" indent="0">
              <a:lnSpc>
                <a:spcPts val="5175"/>
              </a:lnSpc>
              <a:spcBef>
                <a:spcPct val="0"/>
              </a:spcBef>
            </a:pPr>
            <a:r>
              <a:rPr lang="en-US" sz="6000" dirty="0">
                <a:solidFill>
                  <a:srgbClr val="000000"/>
                </a:solidFill>
                <a:latin typeface="Oswald Bold"/>
              </a:rPr>
              <a:t>OVERVIEW :</a:t>
            </a:r>
          </a:p>
        </p:txBody>
      </p:sp>
      <p:sp>
        <p:nvSpPr>
          <p:cNvPr id="21" name="TextBox 21"/>
          <p:cNvSpPr txBox="1"/>
          <p:nvPr/>
        </p:nvSpPr>
        <p:spPr>
          <a:xfrm>
            <a:off x="10910421" y="3484282"/>
            <a:ext cx="5623330" cy="2466354"/>
          </a:xfrm>
          <a:prstGeom prst="rect">
            <a:avLst/>
          </a:prstGeom>
        </p:spPr>
        <p:txBody>
          <a:bodyPr lIns="0" tIns="0" rIns="0" bIns="0" rtlCol="0" anchor="t">
            <a:spAutoFit/>
          </a:bodyPr>
          <a:lstStyle/>
          <a:p>
            <a:pPr marL="0" lvl="0" indent="0" algn="l">
              <a:lnSpc>
                <a:spcPts val="3921"/>
              </a:lnSpc>
            </a:pPr>
            <a:r>
              <a:rPr lang="en-US" sz="2800" spc="-75" dirty="0">
                <a:solidFill>
                  <a:srgbClr val="000000"/>
                </a:solidFill>
                <a:latin typeface="Arimo"/>
              </a:rPr>
              <a:t>Analyse Telangana’s growth among different sectors quantitatively and provide useful Insights to make data-informed decisions that would further support the growth of the state.</a:t>
            </a:r>
          </a:p>
        </p:txBody>
      </p:sp>
      <p:sp>
        <p:nvSpPr>
          <p:cNvPr id="22" name="TextBox 22"/>
          <p:cNvSpPr txBox="1"/>
          <p:nvPr/>
        </p:nvSpPr>
        <p:spPr>
          <a:xfrm>
            <a:off x="10779610" y="2737246"/>
            <a:ext cx="5383265" cy="680186"/>
          </a:xfrm>
          <a:prstGeom prst="rect">
            <a:avLst/>
          </a:prstGeom>
        </p:spPr>
        <p:txBody>
          <a:bodyPr lIns="0" tIns="0" rIns="0" bIns="0" rtlCol="0" anchor="t">
            <a:spAutoFit/>
          </a:bodyPr>
          <a:lstStyle/>
          <a:p>
            <a:pPr marL="0" lvl="0" indent="0">
              <a:lnSpc>
                <a:spcPts val="5175"/>
              </a:lnSpc>
              <a:spcBef>
                <a:spcPct val="0"/>
              </a:spcBef>
            </a:pPr>
            <a:r>
              <a:rPr lang="en-US" sz="6000" dirty="0">
                <a:solidFill>
                  <a:srgbClr val="000000"/>
                </a:solidFill>
                <a:latin typeface="Oswald Bold"/>
              </a:rPr>
              <a:t>VISION</a:t>
            </a:r>
            <a:r>
              <a:rPr lang="en-US" sz="4705" dirty="0">
                <a:solidFill>
                  <a:srgbClr val="000000"/>
                </a:solidFill>
                <a:latin typeface="Oswald Bold"/>
              </a:rPr>
              <a:t>:</a:t>
            </a:r>
          </a:p>
        </p:txBody>
      </p:sp>
    </p:spTree>
  </p:cSld>
  <p:clrMapOvr>
    <a:masterClrMapping/>
  </p:clrMapOvr>
  <mc:AlternateContent xmlns:mc="http://schemas.openxmlformats.org/markup-compatibility/2006">
    <mc:Choice xmlns:p14="http://schemas.microsoft.com/office/powerpoint/2010/main" Requires="p14">
      <p:transition spd="slow" p14:dur="2000" advTm="7891"/>
    </mc:Choice>
    <mc:Fallback>
      <p:transition spd="slow" advTm="789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Freeform 3"/>
          <p:cNvSpPr/>
          <p:nvPr/>
        </p:nvSpPr>
        <p:spPr>
          <a:xfrm rot="5400000">
            <a:off x="7493246" y="-7493247"/>
            <a:ext cx="3301505" cy="18288001"/>
          </a:xfrm>
          <a:custGeom>
            <a:avLst/>
            <a:gdLst/>
            <a:ahLst/>
            <a:cxnLst/>
            <a:rect l="l" t="t" r="r" b="b"/>
            <a:pathLst>
              <a:path w="1445852" h="8301484">
                <a:moveTo>
                  <a:pt x="0" y="0"/>
                </a:moveTo>
                <a:lnTo>
                  <a:pt x="1445852" y="0"/>
                </a:lnTo>
                <a:lnTo>
                  <a:pt x="1445852" y="8301484"/>
                </a:lnTo>
                <a:lnTo>
                  <a:pt x="0" y="8301484"/>
                </a:lnTo>
                <a:close/>
              </a:path>
            </a:pathLst>
          </a:custGeom>
          <a:solidFill>
            <a:srgbClr val="177D17"/>
          </a:solidFill>
        </p:spPr>
        <p:txBody>
          <a:bodyPr/>
          <a:lstStyle/>
          <a:p>
            <a:endParaRPr lang="en-IN" dirty="0"/>
          </a:p>
        </p:txBody>
      </p:sp>
      <p:sp>
        <p:nvSpPr>
          <p:cNvPr id="5" name="AutoShape 5"/>
          <p:cNvSpPr/>
          <p:nvPr/>
        </p:nvSpPr>
        <p:spPr>
          <a:xfrm flipH="1">
            <a:off x="3102933" y="6235310"/>
            <a:ext cx="0" cy="89741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6" name="AutoShape 6"/>
          <p:cNvSpPr/>
          <p:nvPr/>
        </p:nvSpPr>
        <p:spPr>
          <a:xfrm flipH="1">
            <a:off x="7047518" y="6235310"/>
            <a:ext cx="0" cy="89741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7" name="AutoShape 7"/>
          <p:cNvSpPr/>
          <p:nvPr/>
        </p:nvSpPr>
        <p:spPr>
          <a:xfrm flipH="1">
            <a:off x="11060960" y="6235310"/>
            <a:ext cx="0" cy="89741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8" name="AutoShape 8"/>
          <p:cNvSpPr/>
          <p:nvPr/>
        </p:nvSpPr>
        <p:spPr>
          <a:xfrm flipH="1">
            <a:off x="15024786" y="6235310"/>
            <a:ext cx="0" cy="89741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9" name="AutoShape 9"/>
          <p:cNvSpPr/>
          <p:nvPr/>
        </p:nvSpPr>
        <p:spPr>
          <a:xfrm flipV="1">
            <a:off x="1049215" y="7113670"/>
            <a:ext cx="16210085" cy="0"/>
          </a:xfrm>
          <a:prstGeom prst="line">
            <a:avLst/>
          </a:prstGeom>
          <a:ln w="38100" cap="flat">
            <a:solidFill>
              <a:srgbClr val="000000"/>
            </a:solidFill>
            <a:prstDash val="solid"/>
            <a:headEnd type="oval" w="lg" len="lg"/>
            <a:tailEnd type="oval" w="lg" len="lg"/>
          </a:ln>
        </p:spPr>
        <p:txBody>
          <a:bodyPr/>
          <a:lstStyle/>
          <a:p>
            <a:endParaRPr lang="en-IN" dirty="0"/>
          </a:p>
        </p:txBody>
      </p:sp>
      <p:grpSp>
        <p:nvGrpSpPr>
          <p:cNvPr id="10" name="Group 10"/>
          <p:cNvGrpSpPr/>
          <p:nvPr/>
        </p:nvGrpSpPr>
        <p:grpSpPr>
          <a:xfrm>
            <a:off x="2000567" y="4377832"/>
            <a:ext cx="2145883" cy="214588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D17"/>
            </a:solidFill>
          </p:spPr>
          <p:txBody>
            <a:bodyPr/>
            <a:lstStyle/>
            <a:p>
              <a:endParaRPr lang="en-IN" dirty="0"/>
            </a:p>
          </p:txBody>
        </p:sp>
        <p:sp>
          <p:nvSpPr>
            <p:cNvPr id="12" name="TextBox 12"/>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p>
          </p:txBody>
        </p:sp>
      </p:grpSp>
      <p:grpSp>
        <p:nvGrpSpPr>
          <p:cNvPr id="13" name="Group 13"/>
          <p:cNvGrpSpPr/>
          <p:nvPr/>
        </p:nvGrpSpPr>
        <p:grpSpPr>
          <a:xfrm>
            <a:off x="5977976" y="4377832"/>
            <a:ext cx="2145883" cy="214588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D17"/>
            </a:solidFill>
          </p:spPr>
          <p:txBody>
            <a:bodyPr/>
            <a:lstStyle/>
            <a:p>
              <a:endParaRPr lang="en-IN" dirty="0"/>
            </a:p>
          </p:txBody>
        </p:sp>
        <p:sp>
          <p:nvSpPr>
            <p:cNvPr id="15" name="TextBox 15"/>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p>
          </p:txBody>
        </p:sp>
      </p:grpSp>
      <p:grpSp>
        <p:nvGrpSpPr>
          <p:cNvPr id="16" name="Group 16"/>
          <p:cNvGrpSpPr/>
          <p:nvPr/>
        </p:nvGrpSpPr>
        <p:grpSpPr>
          <a:xfrm>
            <a:off x="9955386" y="4377832"/>
            <a:ext cx="2145883" cy="214588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D17"/>
            </a:solidFill>
          </p:spPr>
          <p:txBody>
            <a:bodyPr/>
            <a:lstStyle/>
            <a:p>
              <a:endParaRPr lang="en-IN" dirty="0"/>
            </a:p>
          </p:txBody>
        </p:sp>
        <p:sp>
          <p:nvSpPr>
            <p:cNvPr id="18" name="TextBox 18"/>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p>
          </p:txBody>
        </p:sp>
      </p:grpSp>
      <p:grpSp>
        <p:nvGrpSpPr>
          <p:cNvPr id="19" name="Group 19"/>
          <p:cNvGrpSpPr/>
          <p:nvPr/>
        </p:nvGrpSpPr>
        <p:grpSpPr>
          <a:xfrm>
            <a:off x="13932795" y="4377832"/>
            <a:ext cx="2145883" cy="214588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D17"/>
            </a:solidFill>
          </p:spPr>
          <p:txBody>
            <a:bodyPr/>
            <a:lstStyle/>
            <a:p>
              <a:endParaRPr lang="en-IN" dirty="0"/>
            </a:p>
          </p:txBody>
        </p:sp>
        <p:sp>
          <p:nvSpPr>
            <p:cNvPr id="21" name="TextBox 21"/>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p>
          </p:txBody>
        </p:sp>
      </p:grpSp>
      <p:sp>
        <p:nvSpPr>
          <p:cNvPr id="22" name="TextBox 22"/>
          <p:cNvSpPr txBox="1"/>
          <p:nvPr/>
        </p:nvSpPr>
        <p:spPr>
          <a:xfrm>
            <a:off x="3244164" y="1072825"/>
            <a:ext cx="11799672" cy="1442970"/>
          </a:xfrm>
          <a:prstGeom prst="rect">
            <a:avLst/>
          </a:prstGeom>
        </p:spPr>
        <p:txBody>
          <a:bodyPr lIns="0" tIns="0" rIns="0" bIns="0" rtlCol="0" anchor="t">
            <a:spAutoFit/>
          </a:bodyPr>
          <a:lstStyle/>
          <a:p>
            <a:pPr marL="0" lvl="0" indent="0" algn="ctr">
              <a:lnSpc>
                <a:spcPts val="11131"/>
              </a:lnSpc>
              <a:spcBef>
                <a:spcPct val="0"/>
              </a:spcBef>
            </a:pPr>
            <a:r>
              <a:rPr lang="en-US" sz="10119" dirty="0">
                <a:solidFill>
                  <a:srgbClr val="FFFFFF"/>
                </a:solidFill>
                <a:latin typeface="Oswald Bold"/>
              </a:rPr>
              <a:t>OBJECTIVE </a:t>
            </a:r>
          </a:p>
        </p:txBody>
      </p:sp>
      <p:sp>
        <p:nvSpPr>
          <p:cNvPr id="23" name="TextBox 23"/>
          <p:cNvSpPr txBox="1"/>
          <p:nvPr/>
        </p:nvSpPr>
        <p:spPr>
          <a:xfrm>
            <a:off x="1639632" y="7470775"/>
            <a:ext cx="2964701" cy="2816225"/>
          </a:xfrm>
          <a:prstGeom prst="rect">
            <a:avLst/>
          </a:prstGeom>
        </p:spPr>
        <p:txBody>
          <a:bodyPr lIns="0" tIns="0" rIns="0" bIns="0" rtlCol="0" anchor="t">
            <a:spAutoFit/>
          </a:bodyPr>
          <a:lstStyle/>
          <a:p>
            <a:pPr algn="ctr">
              <a:lnSpc>
                <a:spcPts val="2800"/>
              </a:lnSpc>
            </a:pPr>
            <a:r>
              <a:rPr lang="en-US" sz="2000" spc="-60" dirty="0">
                <a:solidFill>
                  <a:srgbClr val="000000"/>
                </a:solidFill>
                <a:latin typeface="Arimo Bold"/>
              </a:rPr>
              <a:t>Explore Stamp Registration, Transportation and Ts-Ipass Datasets. Understand their attributes, categories and time period. </a:t>
            </a:r>
          </a:p>
          <a:p>
            <a:pPr marL="0" lvl="0" indent="0" algn="ctr">
              <a:lnSpc>
                <a:spcPts val="2800"/>
              </a:lnSpc>
              <a:spcBef>
                <a:spcPct val="0"/>
              </a:spcBef>
            </a:pPr>
            <a:endParaRPr lang="en-US" sz="2000" spc="-60" dirty="0">
              <a:solidFill>
                <a:srgbClr val="000000"/>
              </a:solidFill>
              <a:latin typeface="Arimo Bold"/>
            </a:endParaRPr>
          </a:p>
        </p:txBody>
      </p:sp>
      <p:sp>
        <p:nvSpPr>
          <p:cNvPr id="24" name="TextBox 24"/>
          <p:cNvSpPr txBox="1"/>
          <p:nvPr/>
        </p:nvSpPr>
        <p:spPr>
          <a:xfrm>
            <a:off x="5546118" y="7422515"/>
            <a:ext cx="2964701" cy="1480185"/>
          </a:xfrm>
          <a:prstGeom prst="rect">
            <a:avLst/>
          </a:prstGeom>
        </p:spPr>
        <p:txBody>
          <a:bodyPr lIns="0" tIns="0" rIns="0" bIns="0" rtlCol="0" anchor="t">
            <a:spAutoFit/>
          </a:bodyPr>
          <a:lstStyle/>
          <a:p>
            <a:pPr algn="ctr">
              <a:lnSpc>
                <a:spcPts val="2940"/>
              </a:lnSpc>
            </a:pPr>
            <a:r>
              <a:rPr lang="en-US" sz="2100" spc="-63" dirty="0">
                <a:solidFill>
                  <a:srgbClr val="000000"/>
                </a:solidFill>
                <a:latin typeface="Arimo Bold"/>
              </a:rPr>
              <a:t>Analyze trends and patterns within each department. </a:t>
            </a:r>
          </a:p>
          <a:p>
            <a:pPr marL="0" lvl="0" indent="0" algn="ctr">
              <a:lnSpc>
                <a:spcPts val="2940"/>
              </a:lnSpc>
              <a:spcBef>
                <a:spcPct val="0"/>
              </a:spcBef>
            </a:pPr>
            <a:endParaRPr lang="en-US" sz="2100" spc="-63" dirty="0">
              <a:solidFill>
                <a:srgbClr val="000000"/>
              </a:solidFill>
              <a:latin typeface="Arimo Bold"/>
            </a:endParaRPr>
          </a:p>
        </p:txBody>
      </p:sp>
      <p:sp>
        <p:nvSpPr>
          <p:cNvPr id="25" name="TextBox 25"/>
          <p:cNvSpPr txBox="1"/>
          <p:nvPr/>
        </p:nvSpPr>
        <p:spPr>
          <a:xfrm>
            <a:off x="9597659" y="7470775"/>
            <a:ext cx="2964701" cy="1480185"/>
          </a:xfrm>
          <a:prstGeom prst="rect">
            <a:avLst/>
          </a:prstGeom>
        </p:spPr>
        <p:txBody>
          <a:bodyPr lIns="0" tIns="0" rIns="0" bIns="0" rtlCol="0" anchor="t">
            <a:spAutoFit/>
          </a:bodyPr>
          <a:lstStyle/>
          <a:p>
            <a:pPr algn="ctr">
              <a:lnSpc>
                <a:spcPts val="2940"/>
              </a:lnSpc>
            </a:pPr>
            <a:r>
              <a:rPr lang="en-US" sz="2100" spc="-63" dirty="0">
                <a:solidFill>
                  <a:srgbClr val="000000"/>
                </a:solidFill>
                <a:latin typeface="Arimo Bold"/>
              </a:rPr>
              <a:t>Identify growth opportunities and areas needing attention. </a:t>
            </a:r>
          </a:p>
          <a:p>
            <a:pPr marL="0" lvl="0" indent="0" algn="ctr">
              <a:lnSpc>
                <a:spcPts val="2940"/>
              </a:lnSpc>
              <a:spcBef>
                <a:spcPct val="0"/>
              </a:spcBef>
            </a:pPr>
            <a:endParaRPr lang="en-US" sz="2100" spc="-63" dirty="0">
              <a:solidFill>
                <a:srgbClr val="000000"/>
              </a:solidFill>
              <a:latin typeface="Arimo Bold"/>
            </a:endParaRPr>
          </a:p>
        </p:txBody>
      </p:sp>
      <p:sp>
        <p:nvSpPr>
          <p:cNvPr id="26" name="TextBox 26"/>
          <p:cNvSpPr txBox="1"/>
          <p:nvPr/>
        </p:nvSpPr>
        <p:spPr>
          <a:xfrm>
            <a:off x="13194929" y="7470775"/>
            <a:ext cx="3697814" cy="2594610"/>
          </a:xfrm>
          <a:prstGeom prst="rect">
            <a:avLst/>
          </a:prstGeom>
        </p:spPr>
        <p:txBody>
          <a:bodyPr lIns="0" tIns="0" rIns="0" bIns="0" rtlCol="0" anchor="t">
            <a:spAutoFit/>
          </a:bodyPr>
          <a:lstStyle/>
          <a:p>
            <a:pPr algn="ctr">
              <a:lnSpc>
                <a:spcPts val="2940"/>
              </a:lnSpc>
            </a:pPr>
            <a:r>
              <a:rPr lang="en-US" sz="2100" spc="-63" dirty="0">
                <a:solidFill>
                  <a:srgbClr val="000000"/>
                </a:solidFill>
                <a:latin typeface="Arimo Bold"/>
              </a:rPr>
              <a:t>Find correlation among these departments and report the overall growth of the state through insights and relevant visuals such as shape maps. </a:t>
            </a:r>
          </a:p>
          <a:p>
            <a:pPr algn="ctr">
              <a:lnSpc>
                <a:spcPts val="2940"/>
              </a:lnSpc>
            </a:pPr>
            <a:r>
              <a:rPr lang="en-US" sz="2100" spc="-63" dirty="0">
                <a:solidFill>
                  <a:srgbClr val="000000"/>
                </a:solidFill>
                <a:latin typeface="Arimo"/>
              </a:rPr>
              <a:t> </a:t>
            </a:r>
          </a:p>
          <a:p>
            <a:pPr marL="0" lvl="0" indent="0" algn="ctr">
              <a:lnSpc>
                <a:spcPts val="2940"/>
              </a:lnSpc>
              <a:spcBef>
                <a:spcPct val="0"/>
              </a:spcBef>
            </a:pPr>
            <a:endParaRPr lang="en-US" sz="2100" spc="-63" dirty="0">
              <a:solidFill>
                <a:srgbClr val="000000"/>
              </a:solidFill>
              <a:latin typeface="Arimo"/>
            </a:endParaRPr>
          </a:p>
        </p:txBody>
      </p:sp>
      <p:sp>
        <p:nvSpPr>
          <p:cNvPr id="27" name="TextBox 27"/>
          <p:cNvSpPr txBox="1"/>
          <p:nvPr/>
        </p:nvSpPr>
        <p:spPr>
          <a:xfrm>
            <a:off x="2047453" y="4722740"/>
            <a:ext cx="2063623" cy="1444388"/>
          </a:xfrm>
          <a:prstGeom prst="rect">
            <a:avLst/>
          </a:prstGeom>
        </p:spPr>
        <p:txBody>
          <a:bodyPr lIns="0" tIns="0" rIns="0" bIns="0" rtlCol="0" anchor="t">
            <a:spAutoFit/>
          </a:bodyPr>
          <a:lstStyle/>
          <a:p>
            <a:pPr algn="ctr">
              <a:lnSpc>
                <a:spcPts val="11116"/>
              </a:lnSpc>
            </a:pPr>
            <a:r>
              <a:rPr lang="en-US" sz="10106" dirty="0">
                <a:solidFill>
                  <a:srgbClr val="F8F8F8"/>
                </a:solidFill>
                <a:latin typeface="Oswald Bold"/>
              </a:rPr>
              <a:t>1</a:t>
            </a:r>
          </a:p>
        </p:txBody>
      </p:sp>
      <p:sp>
        <p:nvSpPr>
          <p:cNvPr id="28" name="TextBox 28"/>
          <p:cNvSpPr txBox="1"/>
          <p:nvPr/>
        </p:nvSpPr>
        <p:spPr>
          <a:xfrm>
            <a:off x="6020469" y="4722740"/>
            <a:ext cx="2063623" cy="1444388"/>
          </a:xfrm>
          <a:prstGeom prst="rect">
            <a:avLst/>
          </a:prstGeom>
        </p:spPr>
        <p:txBody>
          <a:bodyPr lIns="0" tIns="0" rIns="0" bIns="0" rtlCol="0" anchor="t">
            <a:spAutoFit/>
          </a:bodyPr>
          <a:lstStyle/>
          <a:p>
            <a:pPr algn="ctr">
              <a:lnSpc>
                <a:spcPts val="11116"/>
              </a:lnSpc>
            </a:pPr>
            <a:r>
              <a:rPr lang="en-US" sz="10106" dirty="0">
                <a:solidFill>
                  <a:srgbClr val="F8F8F8"/>
                </a:solidFill>
                <a:latin typeface="Oswald Bold"/>
              </a:rPr>
              <a:t>2</a:t>
            </a:r>
          </a:p>
        </p:txBody>
      </p:sp>
      <p:sp>
        <p:nvSpPr>
          <p:cNvPr id="29" name="TextBox 29"/>
          <p:cNvSpPr txBox="1"/>
          <p:nvPr/>
        </p:nvSpPr>
        <p:spPr>
          <a:xfrm>
            <a:off x="10010098" y="4722740"/>
            <a:ext cx="2063623" cy="1444388"/>
          </a:xfrm>
          <a:prstGeom prst="rect">
            <a:avLst/>
          </a:prstGeom>
        </p:spPr>
        <p:txBody>
          <a:bodyPr lIns="0" tIns="0" rIns="0" bIns="0" rtlCol="0" anchor="t">
            <a:spAutoFit/>
          </a:bodyPr>
          <a:lstStyle/>
          <a:p>
            <a:pPr algn="ctr">
              <a:lnSpc>
                <a:spcPts val="11116"/>
              </a:lnSpc>
            </a:pPr>
            <a:r>
              <a:rPr lang="en-US" sz="10106" dirty="0">
                <a:solidFill>
                  <a:srgbClr val="F8F8F8"/>
                </a:solidFill>
                <a:latin typeface="Oswald Bold"/>
              </a:rPr>
              <a:t>3</a:t>
            </a:r>
          </a:p>
        </p:txBody>
      </p:sp>
      <p:sp>
        <p:nvSpPr>
          <p:cNvPr id="30" name="TextBox 30"/>
          <p:cNvSpPr txBox="1"/>
          <p:nvPr/>
        </p:nvSpPr>
        <p:spPr>
          <a:xfrm>
            <a:off x="13946786" y="4722740"/>
            <a:ext cx="2063623" cy="1444388"/>
          </a:xfrm>
          <a:prstGeom prst="rect">
            <a:avLst/>
          </a:prstGeom>
        </p:spPr>
        <p:txBody>
          <a:bodyPr lIns="0" tIns="0" rIns="0" bIns="0" rtlCol="0" anchor="t">
            <a:spAutoFit/>
          </a:bodyPr>
          <a:lstStyle/>
          <a:p>
            <a:pPr algn="ctr">
              <a:lnSpc>
                <a:spcPts val="11116"/>
              </a:lnSpc>
            </a:pPr>
            <a:r>
              <a:rPr lang="en-US" sz="10106" dirty="0">
                <a:solidFill>
                  <a:srgbClr val="F8F8F8"/>
                </a:solidFill>
                <a:latin typeface="Oswald Bold"/>
              </a:rPr>
              <a:t>4</a:t>
            </a:r>
          </a:p>
        </p:txBody>
      </p:sp>
    </p:spTree>
  </p:cSld>
  <p:clrMapOvr>
    <a:masterClrMapping/>
  </p:clrMapOvr>
  <mc:AlternateContent xmlns:mc="http://schemas.openxmlformats.org/markup-compatibility/2006">
    <mc:Choice xmlns:p14="http://schemas.microsoft.com/office/powerpoint/2010/main" Requires="p14">
      <p:transition spd="slow" p14:dur="2000" advTm="8014"/>
    </mc:Choice>
    <mc:Fallback>
      <p:transition spd="slow" advTm="801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E21CF1E4-FA13-A00C-666D-070BE3308A00}"/>
                  </a:ext>
                </a:extLst>
              </p:cNvPr>
              <p:cNvGraphicFramePr>
                <a:graphicFrameLocks noGrp="1"/>
              </p:cNvGraphicFramePr>
              <p:nvPr>
                <p:extLst>
                  <p:ext uri="{D42A27DB-BD31-4B8C-83A1-F6EECF244321}">
                    <p14:modId xmlns:p14="http://schemas.microsoft.com/office/powerpoint/2010/main" val="356492696"/>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E21CF1E4-FA13-A00C-666D-070BE3308A00}"/>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837792288"/>
      </p:ext>
    </p:extLst>
  </p:cSld>
  <p:clrMapOvr>
    <a:masterClrMapping/>
  </p:clrMapOvr>
  <mc:AlternateContent xmlns:mc="http://schemas.openxmlformats.org/markup-compatibility/2006">
    <mc:Choice xmlns:p14="http://schemas.microsoft.com/office/powerpoint/2010/main" Requires="p14">
      <p:transition spd="slow" p14:dur="2000" advTm="7464"/>
    </mc:Choice>
    <mc:Fallback>
      <p:transition spd="slow" advTm="746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0EAED795-97EE-986B-17C7-269A6C3B820E}"/>
                  </a:ext>
                </a:extLst>
              </p:cNvPr>
              <p:cNvGraphicFramePr>
                <a:graphicFrameLocks noGrp="1"/>
              </p:cNvGraphicFramePr>
              <p:nvPr>
                <p:extLst>
                  <p:ext uri="{D42A27DB-BD31-4B8C-83A1-F6EECF244321}">
                    <p14:modId xmlns:p14="http://schemas.microsoft.com/office/powerpoint/2010/main" val="756194439"/>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0EAED795-97EE-986B-17C7-269A6C3B820E}"/>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3891944989"/>
      </p:ext>
    </p:extLst>
  </p:cSld>
  <p:clrMapOvr>
    <a:masterClrMapping/>
  </p:clrMapOvr>
  <mc:AlternateContent xmlns:mc="http://schemas.openxmlformats.org/markup-compatibility/2006">
    <mc:Choice xmlns:p14="http://schemas.microsoft.com/office/powerpoint/2010/main" Requires="p14">
      <p:transition spd="slow" p14:dur="2000" advTm="15372"/>
    </mc:Choice>
    <mc:Fallback>
      <p:transition spd="slow" advTm="1537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096BCF6D-9887-CA5E-415D-5736BD3797AB}"/>
                  </a:ext>
                </a:extLst>
              </p:cNvPr>
              <p:cNvGraphicFramePr>
                <a:graphicFrameLocks noGrp="1"/>
              </p:cNvGraphicFramePr>
              <p:nvPr>
                <p:extLst>
                  <p:ext uri="{D42A27DB-BD31-4B8C-83A1-F6EECF244321}">
                    <p14:modId xmlns:p14="http://schemas.microsoft.com/office/powerpoint/2010/main" val="3203388515"/>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096BCF6D-9887-CA5E-415D-5736BD3797AB}"/>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3311301108"/>
      </p:ext>
    </p:extLst>
  </p:cSld>
  <p:clrMapOvr>
    <a:masterClrMapping/>
  </p:clrMapOvr>
  <mc:AlternateContent xmlns:mc="http://schemas.openxmlformats.org/markup-compatibility/2006">
    <mc:Choice xmlns:p14="http://schemas.microsoft.com/office/powerpoint/2010/main" Requires="p14">
      <p:transition spd="slow" p14:dur="2000" advTm="5177"/>
    </mc:Choice>
    <mc:Fallback>
      <p:transition spd="slow" advTm="517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134F47EF-7B6E-B905-3A15-2CC9A7A3810F}"/>
                  </a:ext>
                </a:extLst>
              </p:cNvPr>
              <p:cNvGraphicFramePr>
                <a:graphicFrameLocks noGrp="1"/>
              </p:cNvGraphicFramePr>
              <p:nvPr>
                <p:extLst>
                  <p:ext uri="{D42A27DB-BD31-4B8C-83A1-F6EECF244321}">
                    <p14:modId xmlns:p14="http://schemas.microsoft.com/office/powerpoint/2010/main" val="3493346489"/>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134F47EF-7B6E-B905-3A15-2CC9A7A3810F}"/>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1558277191"/>
      </p:ext>
    </p:extLst>
  </p:cSld>
  <p:clrMapOvr>
    <a:masterClrMapping/>
  </p:clrMapOvr>
  <mc:AlternateContent xmlns:mc="http://schemas.openxmlformats.org/markup-compatibility/2006">
    <mc:Choice xmlns:p14="http://schemas.microsoft.com/office/powerpoint/2010/main" Requires="p14">
      <p:transition spd="slow" p14:dur="2000" advTm="548"/>
    </mc:Choice>
    <mc:Fallback>
      <p:transition spd="slow" advTm="54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3D83732-9E5A-DBD6-9B43-EE8C22AE693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00" b="-9200"/>
            </a:stretch>
          </a:blipFill>
        </p:spPr>
        <p:txBody>
          <a:bodyPr/>
          <a:lstStyle/>
          <a:p>
            <a:endParaRPr lang="en-IN"/>
          </a:p>
        </p:txBody>
      </p:sp>
      <p:grpSp>
        <p:nvGrpSpPr>
          <p:cNvPr id="3" name="Group 3">
            <a:extLst>
              <a:ext uri="{FF2B5EF4-FFF2-40B4-BE49-F238E27FC236}">
                <a16:creationId xmlns:a16="http://schemas.microsoft.com/office/drawing/2014/main" id="{96642AD9-EB70-D232-5B94-C7CD72150E78}"/>
              </a:ext>
            </a:extLst>
          </p:cNvPr>
          <p:cNvGrpSpPr/>
          <p:nvPr/>
        </p:nvGrpSpPr>
        <p:grpSpPr>
          <a:xfrm>
            <a:off x="4264725" y="0"/>
            <a:ext cx="9758549" cy="10287000"/>
            <a:chOff x="0" y="0"/>
            <a:chExt cx="2570153" cy="2709333"/>
          </a:xfrm>
        </p:grpSpPr>
        <p:sp>
          <p:nvSpPr>
            <p:cNvPr id="4" name="Freeform 4">
              <a:extLst>
                <a:ext uri="{FF2B5EF4-FFF2-40B4-BE49-F238E27FC236}">
                  <a16:creationId xmlns:a16="http://schemas.microsoft.com/office/drawing/2014/main" id="{E81E08AC-A554-1CD4-3345-41A6A396A626}"/>
                </a:ext>
              </a:extLst>
            </p:cNvPr>
            <p:cNvSpPr/>
            <p:nvPr/>
          </p:nvSpPr>
          <p:spPr>
            <a:xfrm>
              <a:off x="0" y="0"/>
              <a:ext cx="2570153" cy="2709333"/>
            </a:xfrm>
            <a:custGeom>
              <a:avLst/>
              <a:gdLst/>
              <a:ahLst/>
              <a:cxnLst/>
              <a:rect l="l" t="t" r="r" b="b"/>
              <a:pathLst>
                <a:path w="2570153" h="2709333">
                  <a:moveTo>
                    <a:pt x="0" y="0"/>
                  </a:moveTo>
                  <a:lnTo>
                    <a:pt x="2570153" y="0"/>
                  </a:lnTo>
                  <a:lnTo>
                    <a:pt x="2570153" y="2709333"/>
                  </a:lnTo>
                  <a:lnTo>
                    <a:pt x="0" y="2709333"/>
                  </a:lnTo>
                  <a:close/>
                </a:path>
              </a:pathLst>
            </a:custGeom>
            <a:solidFill>
              <a:srgbClr val="000000">
                <a:alpha val="80000"/>
              </a:srgbClr>
            </a:solidFill>
          </p:spPr>
          <p:txBody>
            <a:bodyPr/>
            <a:lstStyle/>
            <a:p>
              <a:endParaRPr lang="en-IN"/>
            </a:p>
          </p:txBody>
        </p:sp>
        <p:sp>
          <p:nvSpPr>
            <p:cNvPr id="5" name="TextBox 5">
              <a:extLst>
                <a:ext uri="{FF2B5EF4-FFF2-40B4-BE49-F238E27FC236}">
                  <a16:creationId xmlns:a16="http://schemas.microsoft.com/office/drawing/2014/main" id="{4D087BEB-C6C2-A8DB-E6C4-A88970D052C5}"/>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a:extLst>
              <a:ext uri="{FF2B5EF4-FFF2-40B4-BE49-F238E27FC236}">
                <a16:creationId xmlns:a16="http://schemas.microsoft.com/office/drawing/2014/main" id="{4F30F61B-DEE8-9B98-49CA-D8DC500514A6}"/>
              </a:ext>
            </a:extLst>
          </p:cNvPr>
          <p:cNvGrpSpPr/>
          <p:nvPr/>
        </p:nvGrpSpPr>
        <p:grpSpPr>
          <a:xfrm>
            <a:off x="3750640" y="0"/>
            <a:ext cx="305839" cy="10287000"/>
            <a:chOff x="0" y="0"/>
            <a:chExt cx="80550" cy="2709333"/>
          </a:xfrm>
        </p:grpSpPr>
        <p:sp>
          <p:nvSpPr>
            <p:cNvPr id="7" name="Freeform 7">
              <a:extLst>
                <a:ext uri="{FF2B5EF4-FFF2-40B4-BE49-F238E27FC236}">
                  <a16:creationId xmlns:a16="http://schemas.microsoft.com/office/drawing/2014/main" id="{29183CF0-A04B-7BB6-971D-0E475EA475C3}"/>
                </a:ext>
              </a:extLst>
            </p:cNvPr>
            <p:cNvSpPr/>
            <p:nvPr/>
          </p:nvSpPr>
          <p:spPr>
            <a:xfrm>
              <a:off x="0" y="0"/>
              <a:ext cx="80550" cy="2709333"/>
            </a:xfrm>
            <a:custGeom>
              <a:avLst/>
              <a:gdLst/>
              <a:ahLst/>
              <a:cxnLst/>
              <a:rect l="l" t="t" r="r" b="b"/>
              <a:pathLst>
                <a:path w="80550" h="2709333">
                  <a:moveTo>
                    <a:pt x="0" y="0"/>
                  </a:moveTo>
                  <a:lnTo>
                    <a:pt x="80550" y="0"/>
                  </a:lnTo>
                  <a:lnTo>
                    <a:pt x="80550" y="2709333"/>
                  </a:lnTo>
                  <a:lnTo>
                    <a:pt x="0" y="2709333"/>
                  </a:lnTo>
                  <a:close/>
                </a:path>
              </a:pathLst>
            </a:custGeom>
            <a:solidFill>
              <a:srgbClr val="000000">
                <a:alpha val="70980"/>
              </a:srgbClr>
            </a:solidFill>
          </p:spPr>
          <p:txBody>
            <a:bodyPr/>
            <a:lstStyle/>
            <a:p>
              <a:endParaRPr lang="en-IN"/>
            </a:p>
          </p:txBody>
        </p:sp>
        <p:sp>
          <p:nvSpPr>
            <p:cNvPr id="8" name="TextBox 8">
              <a:extLst>
                <a:ext uri="{FF2B5EF4-FFF2-40B4-BE49-F238E27FC236}">
                  <a16:creationId xmlns:a16="http://schemas.microsoft.com/office/drawing/2014/main" id="{BD495748-C154-D018-52B3-AFA14D20DBE4}"/>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9" name="Group 9">
            <a:extLst>
              <a:ext uri="{FF2B5EF4-FFF2-40B4-BE49-F238E27FC236}">
                <a16:creationId xmlns:a16="http://schemas.microsoft.com/office/drawing/2014/main" id="{8B489AD1-C232-7E78-2D76-B548999818C3}"/>
              </a:ext>
            </a:extLst>
          </p:cNvPr>
          <p:cNvGrpSpPr/>
          <p:nvPr/>
        </p:nvGrpSpPr>
        <p:grpSpPr>
          <a:xfrm>
            <a:off x="14232825" y="-104775"/>
            <a:ext cx="305839" cy="10287000"/>
            <a:chOff x="0" y="0"/>
            <a:chExt cx="80550" cy="2709333"/>
          </a:xfrm>
        </p:grpSpPr>
        <p:sp>
          <p:nvSpPr>
            <p:cNvPr id="10" name="Freeform 10">
              <a:extLst>
                <a:ext uri="{FF2B5EF4-FFF2-40B4-BE49-F238E27FC236}">
                  <a16:creationId xmlns:a16="http://schemas.microsoft.com/office/drawing/2014/main" id="{E3795B2D-DD4D-A666-4480-493B8378EB1B}"/>
                </a:ext>
              </a:extLst>
            </p:cNvPr>
            <p:cNvSpPr/>
            <p:nvPr/>
          </p:nvSpPr>
          <p:spPr>
            <a:xfrm>
              <a:off x="0" y="0"/>
              <a:ext cx="80550" cy="2709333"/>
            </a:xfrm>
            <a:custGeom>
              <a:avLst/>
              <a:gdLst/>
              <a:ahLst/>
              <a:cxnLst/>
              <a:rect l="l" t="t" r="r" b="b"/>
              <a:pathLst>
                <a:path w="80550" h="2709333">
                  <a:moveTo>
                    <a:pt x="0" y="0"/>
                  </a:moveTo>
                  <a:lnTo>
                    <a:pt x="80550" y="0"/>
                  </a:lnTo>
                  <a:lnTo>
                    <a:pt x="80550" y="2709333"/>
                  </a:lnTo>
                  <a:lnTo>
                    <a:pt x="0" y="2709333"/>
                  </a:lnTo>
                  <a:close/>
                </a:path>
              </a:pathLst>
            </a:custGeom>
            <a:solidFill>
              <a:srgbClr val="000000">
                <a:alpha val="70980"/>
              </a:srgbClr>
            </a:solidFill>
          </p:spPr>
          <p:txBody>
            <a:bodyPr/>
            <a:lstStyle/>
            <a:p>
              <a:endParaRPr lang="en-IN"/>
            </a:p>
          </p:txBody>
        </p:sp>
        <p:sp>
          <p:nvSpPr>
            <p:cNvPr id="11" name="TextBox 11">
              <a:extLst>
                <a:ext uri="{FF2B5EF4-FFF2-40B4-BE49-F238E27FC236}">
                  <a16:creationId xmlns:a16="http://schemas.microsoft.com/office/drawing/2014/main" id="{41699A9B-B05D-537A-6A17-8D918D635CB0}"/>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2" name="TextBox 12">
            <a:extLst>
              <a:ext uri="{FF2B5EF4-FFF2-40B4-BE49-F238E27FC236}">
                <a16:creationId xmlns:a16="http://schemas.microsoft.com/office/drawing/2014/main" id="{BFFAFFA6-F79E-83B1-EF08-D818A0ED0782}"/>
              </a:ext>
            </a:extLst>
          </p:cNvPr>
          <p:cNvSpPr txBox="1"/>
          <p:nvPr/>
        </p:nvSpPr>
        <p:spPr>
          <a:xfrm>
            <a:off x="4459402" y="1598101"/>
            <a:ext cx="9370499" cy="4012481"/>
          </a:xfrm>
          <a:prstGeom prst="rect">
            <a:avLst/>
          </a:prstGeom>
        </p:spPr>
        <p:txBody>
          <a:bodyPr lIns="0" tIns="0" rIns="0" bIns="0" rtlCol="0" anchor="t">
            <a:spAutoFit/>
          </a:bodyPr>
          <a:lstStyle/>
          <a:p>
            <a:pPr algn="ctr">
              <a:lnSpc>
                <a:spcPts val="15785"/>
              </a:lnSpc>
            </a:pPr>
            <a:r>
              <a:rPr lang="en-US" sz="13608" spc="190">
                <a:solidFill>
                  <a:srgbClr val="FEFFFF"/>
                </a:solidFill>
                <a:latin typeface="Oswald"/>
              </a:rPr>
              <a:t>SECONDARY</a:t>
            </a:r>
          </a:p>
          <a:p>
            <a:pPr marL="0" lvl="0" indent="0" algn="ctr">
              <a:lnSpc>
                <a:spcPts val="15785"/>
              </a:lnSpc>
            </a:pPr>
            <a:r>
              <a:rPr lang="en-US" sz="13608" spc="190">
                <a:solidFill>
                  <a:srgbClr val="FEFFFF"/>
                </a:solidFill>
                <a:latin typeface="Oswald"/>
              </a:rPr>
              <a:t>RESEARCH</a:t>
            </a:r>
          </a:p>
        </p:txBody>
      </p:sp>
      <p:sp>
        <p:nvSpPr>
          <p:cNvPr id="13" name="TextBox 13">
            <a:extLst>
              <a:ext uri="{FF2B5EF4-FFF2-40B4-BE49-F238E27FC236}">
                <a16:creationId xmlns:a16="http://schemas.microsoft.com/office/drawing/2014/main" id="{9EC94CE3-93BA-D799-316B-C32FA2006123}"/>
              </a:ext>
            </a:extLst>
          </p:cNvPr>
          <p:cNvSpPr txBox="1"/>
          <p:nvPr/>
        </p:nvSpPr>
        <p:spPr>
          <a:xfrm>
            <a:off x="6063345" y="6224362"/>
            <a:ext cx="6773260" cy="4794417"/>
          </a:xfrm>
          <a:prstGeom prst="rect">
            <a:avLst/>
          </a:prstGeom>
        </p:spPr>
        <p:txBody>
          <a:bodyPr lIns="0" tIns="0" rIns="0" bIns="0" rtlCol="0" anchor="t">
            <a:spAutoFit/>
          </a:bodyPr>
          <a:lstStyle/>
          <a:p>
            <a:pPr algn="ctr">
              <a:lnSpc>
                <a:spcPts val="9573"/>
              </a:lnSpc>
            </a:pPr>
            <a:r>
              <a:rPr lang="en-US" sz="6937" spc="97" dirty="0">
                <a:solidFill>
                  <a:srgbClr val="FEFFFF"/>
                </a:solidFill>
                <a:latin typeface="Oswald"/>
              </a:rPr>
              <a:t>INSIGHTS </a:t>
            </a:r>
          </a:p>
          <a:p>
            <a:pPr algn="ctr">
              <a:lnSpc>
                <a:spcPts val="9573"/>
              </a:lnSpc>
            </a:pPr>
            <a:r>
              <a:rPr lang="en-US" sz="6937" spc="97" dirty="0">
                <a:solidFill>
                  <a:srgbClr val="FEFFFF"/>
                </a:solidFill>
                <a:latin typeface="Oswald"/>
              </a:rPr>
              <a:t>&amp;</a:t>
            </a:r>
          </a:p>
          <a:p>
            <a:pPr algn="ctr">
              <a:lnSpc>
                <a:spcPts val="9573"/>
              </a:lnSpc>
            </a:pPr>
            <a:r>
              <a:rPr lang="en-US" sz="6937" spc="97" dirty="0">
                <a:solidFill>
                  <a:srgbClr val="FEFFFF"/>
                </a:solidFill>
                <a:latin typeface="Oswald"/>
              </a:rPr>
              <a:t>RECOMMENDATIONS</a:t>
            </a:r>
          </a:p>
          <a:p>
            <a:pPr marL="0" lvl="0" indent="0" algn="ctr">
              <a:lnSpc>
                <a:spcPts val="9573"/>
              </a:lnSpc>
              <a:spcBef>
                <a:spcPct val="0"/>
              </a:spcBef>
            </a:pPr>
            <a:endParaRPr lang="en-US" sz="6937" spc="97" dirty="0">
              <a:solidFill>
                <a:srgbClr val="FEFFFF"/>
              </a:solidFill>
              <a:latin typeface="Oswald"/>
            </a:endParaRPr>
          </a:p>
        </p:txBody>
      </p:sp>
    </p:spTree>
    <p:extLst>
      <p:ext uri="{BB962C8B-B14F-4D97-AF65-F5344CB8AC3E}">
        <p14:creationId xmlns:p14="http://schemas.microsoft.com/office/powerpoint/2010/main" val="2706862827"/>
      </p:ext>
    </p:extLst>
  </p:cSld>
  <p:clrMapOvr>
    <a:masterClrMapping/>
  </p:clrMapOvr>
  <mc:AlternateContent xmlns:mc="http://schemas.openxmlformats.org/markup-compatibility/2006">
    <mc:Choice xmlns:p14="http://schemas.microsoft.com/office/powerpoint/2010/main" Requires="p14">
      <p:transition spd="slow" p14:dur="2000" advTm="582"/>
    </mc:Choice>
    <mc:Fallback>
      <p:transition spd="slow" advTm="58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png"/></Relationships>
</file>

<file path=ppt/webextensions/webextension1.xml><?xml version="1.0" encoding="utf-8"?>
<we:webextension xmlns:we="http://schemas.microsoft.com/office/webextensions/webextension/2010/11" id="{396C9A35-78CB-4D9F-812F-C13C3099D048}">
  <we:reference id="wa200003233" version="2.0.0.3" store="en-US" storeType="OMEX"/>
  <we:alternateReferences>
    <we:reference id="WA200003233" version="2.0.0.3" store="" storeType="OMEX"/>
  </we:alternateReferences>
  <we:properties>
    <we:property name="backgroundColor" value="&quot;#FFFFFF&quot;"/>
    <we:property name="bookmark" value="&quot;H4sIAAAAAAAAA52UTWvcMBCG/0rReSn6/sgxvZYSmpJLyGEkjbduvLaxtWHTZf97R96FUNiwYAy2ZjR65pU0niPL7Tx28P4Ddsju2P0wvO5gev0i2Ib1//tsYxstNXidQCQvEBpDUcNY2qGf2d2RFZi2WJ7aeQ9dBZLz+WXDoOseYFutBroZN2zEaR566Nq/eA6mqTLt8bRheBi7YYKKfCxQsGLfKJxskiK+KsoIqbRv+IipnL0/cRymcrGlSCF4ZaOHzI3J0oRIa+bz7CLzdnxNugj7NvQF2p4EVF9CKYWNHDlP2hgbs/fVP7f9trts5WPtr/exHl+7o73Xc4p/KGPlnE60UW2FCpoeIxPlFkk3bi3Le89FQCmUlSqGYKUwN1nzbxivsAxqI63lUSJ3noPKkq/VlaVUCKi10T6KaKNMuFaXE8FY41zMgInuyDgBa3U5hy6F6J1RWttk0IbbrE90JcAohMQmNaAtJEKFtazMFRhOjAbRUkUKlW7XV8FDicPhSlWIDCI3moOVWUWhlb9dYZ/Sgqa/IznQCiNGSVea5XqascJxZxvvrHKN1aT0Nu3qqS24Dw/bIfWgOhj2ZR4h4QP0ZD8f2TgN1HhKi0scNRroM+bLeKrf723B6Zz4Cbp9zbl0LLakeamvf+/agCQxBQAA&quot;"/>
    <we:property name="creatorSessionId" value="&quot;dd698e2e-7e88-4fd5-b139-6ea8cef52ac2&quot;"/>
    <we:property name="creatorTenantId" value="&quot;c6e549b3-5f45-4032-aae9-d4244dc5b2c4&quot;"/>
    <we:property name="creatorUserId" value="&quot;10032002D1E42D8F&quot;"/>
    <we:property name="datasetId" value="&quot;49dae12e-b0be-4683-a855-91b6fb0d26f1&quot;"/>
    <we:property name="embedUrl" value="&quot;/reportEmbed?reportId=8a158a41-fa0f-48cd-bd3f-0010ff2dcbdd&amp;config=eyJjbHVzdGVyVXJsIjoiaHR0cHM6Ly9XQUJJLUlORElBLUNFTlRSQUwtQS1QUklNQVJZLXJlZGlyZWN0LmFuYWx5c2lzLndpbmRvd3MubmV0IiwiZW1iZWRGZWF0dXJlcyI6eyJtb2Rlcm5FbWJlZCI6dHJ1ZSwidXNhZ2VNZXRyaWNzVk5leHQiOnRydWV9fQ%3D%3D&amp;disableSensitivityBanner=true&quot;"/>
    <we:property name="initialStateBookmark" value="&quot;H4sIAAAAAAAAA51UTWvcMBD9K0Xnpehbcm5p6SnNB0nJJYQyksZbN17b2Nqw6ZL/3pF3IZcNhsVga55G7z1J49mz1ExDC283sEF2wb71/csGxpcvgq1Yd8Rub6+uL++vft9cXv8guB9y03cTu9izDOMa82MzbaEtDAQ+Pa8YtO0drEtUQzvhig04Tn0HbfMPD8k0lcctvq8Y7oa2H6FQPmTIWGhfKZ1i0hZfFSlCzM0rPmDMB/Qeh37Mx1iKWFVe2eAhcWOSNFWgNdNhdra5nF9EZ2Pf+y5D05GBgkWUUtjAkfOojbEheV/wqenW7XErH2t/vQ3lvJoN7b2cU/hLioXn/Z02qq1QlabHyEjaIurancvlveeiQimUlSpUlZXCLHJNf2A4wWVQG2ktDxK58xxUkvxcX0lKhYBaG+2DCDbIiOf6cqIy1jgXEmCkOzJOwLm+nEMXq+CdUVrbaNBWy1yf+IqAQQiJdaxBW4hEVZ3LlbgCw4mjRrRUkULF5frKuMuh352oCpFApFpzsDKpILTyyxX2KVul6e+IDrTCgEHSlSZ5PpuxwnFna++scrXV5HSZ7eSpzXQfCNsg9aAy6Ld5GiDiHXQUP+3ZMPbUeHKDcx41GugSpuN4LN+fTcbxIPwI7bZozh2LzSLkpQktLiwofYzNtp7L6z9FLGSNUgUAAA==&quot;"/>
    <we:property name="isFiltersActionButtonVisible" value="true"/>
    <we:property name="pageDisplayName" value="&quot;Landing Page&quot;"/>
    <we:property name="pageName" value="&quot;ReportSection21c99836b8ad055d259b&quot;"/>
    <we:property name="reportEmbeddedTime" value="&quot;2023-09-10T12:35:59.944Z&quot;"/>
    <we:property name="reportName" value="&quot;landing page&quot;"/>
    <we:property name="reportState" value="&quot;CONNECTED&quot;"/>
    <we:property name="reportUrl" value="&quot;/groups/me/reports/8a158a41-fa0f-48cd-bd3f-0010ff2dcbdd/ReportSection21c99836b8ad055d259b?bookmarkGuid=b3c6069a-c041-4d54-a90b-9bd5aee8f346&amp;bookmarkUsage=1&amp;ctid=c6e549b3-5f45-4032-aae9-d4244dc5b2c4&amp;fromEntryPoint=expor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2F72982E-E61F-4B3E-AB64-E08E9781EB3A}">
  <we:reference id="wa200003233" version="2.0.0.3" store="en-US" storeType="OMEX"/>
  <we:alternateReferences>
    <we:reference id="WA200003233" version="2.0.0.3" store="" storeType="OMEX"/>
  </we:alternateReferences>
  <we:properties>
    <we:property name="backgroundColor" value="&quot;#FFFFFF&quot;"/>
    <we:property name="bookmark" value="&quot;H4sIAAAAAAAAA+1aS2/bOBD+K4EuvRgLPkRRzK11U+wCbbfbFF0sFkEwIoexWllyJTmNW/i/70iy3Tzs2nHS1M06l1DkcDgvfjMm+TVwaTXKYPIahhgcBs+K4uMQyo8HPOgF+dU+5IZFGDKtIFYyERwSRlTFqE6LvAoOvwY1lGdYv0+rMWQNQ+r8N4hAJjGPuLfWhxGEoGIRnPQCyLI3cNbQeMgq7AUjLKsihyz9gh0LGqrLMU57AV6MsqKEZqHjGmpsFjsncvomAflvkuQAW6fneIy27nrf4qgo6/l3L6i6Vivo1bGGWbtgv8hrSHNi3PRZ4bj0yjBEH4LWnDPV9FdpfpbNRPw2991k1BirGgD9J6skH4h7w2c6JQXCSBkBltnIGsEUGibjtbzSIdnnJi/twVttuHWG+1Bw55jelhd5UzLHuAiJl4k5SmfW8qrxok6KiyXcjBUMNA+RM61N7LQQ23PTNgYPFHNKoMfI8NCu57bC/sIl6AwYaSxZXmPMlW/m+jSrZ+5OJkcXo5IiluK44/XUnUNu0QVtAJZYVbNo6RfZeNi2jq70Hxfj0uJbbFkf5XVaT4iNS4enrgnaRpA3ZUFx3vb7tLKQnU4QynZoUHzul0iELjhk0xPq+b6mWWqxvKJqMETagE2D1oNWlVG3XordeOHaYWw1/Rq8TEn7jvd7yMYN2yfPoErtE5KI/k4aubqNRYJ/uLSDWvKqXeJHWOOk9dpS6FjntT4xPyvKlLj9IMd9GkNJ6++ddskSncMMJ5wUcRJ7Zb3SsYtD3AGHvRoOd8lZz2mGKz7nD++vzhAzX0UijowU1pgw4sh16OxD+yqtauJFlr0m53zgf+i1DUzS+S+R2oJ0iTfSu0iY0OD69LiiDDBSY6IZ5W30njkVhTLZPnGbCDB2TkFopeJCKJHAtpKpUMVcUO1E1QnGFjhGd5AsaiTTNvHacq+ENIlbn1DeFaPXxKqjaR08rzxFL3hRFsOWeFZAV+Pk0xjLCU245vL5ALX/mje+x6kpO1aERi/oFGXT3oLcXyb3FJinVQ3D0WViKrqPMSN7bB6b3Ucrzcp47C1ESDEjOlrmz9Jh+WzSrvM8Led1trhulKdnZyWewbwKP7o9niwE9DcELOx4iHldndISJCyW6Kh53tK9GOczmVizl3uNk4ND1QZJZy5xybYbuYKY/D2gRWbGzV06V+uPa0rcAhs2sX8rPiQZrp69iMoZdP0c6O6tr6zvHhBL98DWoXHr7GNbGfsDqouuwg99PNimuF8bNPG1NNHNioHJD091gBFThicALvYiRmtUuO0vQYmCkiV6rZ0xEMWWK9ingMeZArDT/9QOIMsgr/bwv4f/O8H/zqiwWWTfOntlaY79bNyZpBO2XwyTYp/P7jWfSacjSmkadQxMxyIKNV+bg1ZG3O8p/VYt7WDyEs8xuynxYvzm0FzI91Cm3en6DDK2OGaYgeWCVXDFBsMirwct3SVxguc0+eBbRzM8UyL4Z/mx6M7swKXxZvP6VwaRjcTfDERuARj8OmA86oDeDH0etQlmIAimAUATOcEEhFIx5/aF+OMsxPdnMfti/OHPYlyRj+t96XrPpWti0fKY2dhYGUkludyj9oOh9o1aaY/ae9Teacjao/YOoHYSxyEzErgJFTOWJ0ao7Q8c7tG+m2+EbxZV21zLQOl2IJy2VLd7bIDShSGGWmiROCM1d8zshBN/0k3bbrj0nhCi6XIMjWeJVIkPvfeR8fYOx4K/9EH07jt307ul9v4yBqctMs/BhZIxABNt79hXCNW43PhA5zs61EUN2QGF6QEZ7GCuwKqS41d4+9Xc+b6C0c1rX5ckEq0D72MH3AmlItZMv/0Vcstu2duyYlxXI7D4BnJc8saMDAa5Qzdrr3pn1j6GXzwxm07/A+ZGl2+iLwAA&quot;"/>
    <we:property name="creatorSessionId" value="&quot;a1ab9b56-1688-4884-ac3a-63702d5ff2c7&quot;"/>
    <we:property name="creatorTenantId" value="&quot;c6e549b3-5f45-4032-aae9-d4244dc5b2c4&quot;"/>
    <we:property name="creatorUserId" value="&quot;10032002D1E42D8F&quot;"/>
    <we:property name="datasetId" value="&quot;58ac5f06-d22b-48cb-959e-79fdc931d187&quot;"/>
    <we:property name="embedUrl" value="&quot;/reportEmbed?reportId=b9197393-6bf2-4591-8c29-a1f3f6cffb6e&amp;config=eyJjbHVzdGVyVXJsIjoiaHR0cHM6Ly9XQUJJLUlORElBLUNFTlRSQUwtQS1QUklNQVJZLXJlZGlyZWN0LmFuYWx5c2lzLndpbmRvd3MubmV0IiwiZW1iZWRGZWF0dXJlcyI6eyJtb2Rlcm5FbWJlZCI6dHJ1ZSwidXNhZ2VNZXRyaWNzVk5leHQiOnRydWV9fQ%3D%3D&amp;disableSensitivityBanner=true&quot;"/>
    <we:property name="initialStateBookmark" value="&quot;H4sIAAAAAAAAA+1aWW/bOBD+K4Fe+mIseEiimLfUTbGLNm23KbpYLIJgRA5ttbLkSnIab+H/vqPDaQ47dpw0dbPOSyge35ycGZP85tmkHKcwfQMj9Pa953n+eQTF5z3u9bys63v79tXRwftXp28Ojg6pOx9XSZ6V3v43r4JigNXHpJxAWiNQ5z8nPQ/S9B0M6i8HaYk9b4xFmWeQJv9iO5mGqmKCs56H5+M0L6CGPK6gwhr2jKbTN9Hmv0miCKZKzvAYTdX2vsdxXlTz755Xtq2GpatjNVhDsJ9nFSQZAdd9RlguXaAZovNBKc5ZUPeXSTZIOxa/r/0wHdd6KIdA/0n++BOh1zizGQngh4EWYJgJjRYsQM1ktBIrGZF+bmIpB84ozY3V3PmCW8vUplg+U5JZxoVPWDriKK1eiVXheRXn5wvQtBEMFPeRM6V0ZJUQm6MpE4EDzcJAoMNQc9+sRluif2FjtBq01IY0rzDigavXuiStOnPH08PzcUG+SR7bYh3YM8gMWq9xwALLsvOWfp5ORk3r8Er/cT4pDL7HBvowq5JqSjA2GZ3a2mlrRt4VOfl50++S0kB6OkUomqFh/rVfIE203j6bnVDP7ZKmicHiiqjeCGmr1Q2iB40o45Zegu14bpthbCT95r1OSPoW+yOkkxr22XMoE/OMOKK/k5qvdmMR458u7aBmetmQ+BHaOGmsFoKMIx5yZ4zzQ/AhiMRKq/UJfJAXCaH9IMN9mUBB9HdGu6SJ1mCaU5wUURy5wLhARTbycQsMdjQabZOxXtAKm3/NHt9erSI6W4UiCrUURms/5MiVb81j2yopK8IizV7jcz7wP7TaGipp7RdLZUDa2GnpbCi0r3F1elxSBmipMFaM8jY6x2wQ+jLePHHrEDCyNgDfyIALEYgYNuUs8IOIC6qdqDrByADH8B6chTVnysROGe4CIXVsVyeUD/n4DUG1cxoDzytP0fNeFvmomdzVxuUk/jLBYkoLrpl8PkDtP+eN25DqsmOJa/S8VlA2611Md5enO3LM07KC0fjyZCq6jzElfazvm+1Hw81Sf+xdsJBgSvOIzNvCYvF82tB5kRTzOltcV8rBYFDgAOZV+OHd48kFg+4Gg7mZjDCrylMiQcxigZaaZ828l5Os44nVe7lXG9nbDxonadUlLul2LVMQyF9DItIpN7PJXKw/rglxh9iwjv4b9iFOcfnqC6/sQtfPCd291ZX1/R1i4R7Y2DXunH1Mw2N/SHXR1fBDH4+2KR5WB7V/LUx0XTEw/eGpDjBkgeYxgI2ciNDowN/0l6BEQckSnVJWawgjwwPYpYCnmQKwlf/UDCFNISt34X8X/u8V/rdGhPU8+87ZK00y7KeTViUts/18FOe7fPag+UxaFVJKU6giYCoSoa/4yhy01ON+T+i3amGG09d4hulNji/Gbw7NmfwIRdKernchY4Njhi5YXkB5V3QwyrNq2My7xI73ghbvfe+ohzshvL8XH4tuzQ5c6G8mq37lILIW++sFkTsEDH49YDxph14v+jxpFXRBEHQdAHVoBRPgy4BZuyvEn2YhvjuL2RXjj38WY/NsUu1K1wcuXWODhkfMRNrIUAaSy13UfrSofaNW2kXtXdTe6pC1i9pbELXjKPKZlsC1HzBteKxFsPmBwwPqd/2N8F2jwSbXMlDYLXCnDcVtHxugtL6PvhJKxFZLxS3TW2HEn3TTth0mfaAIUXdZhtqxWAax851zoXbmHseCv/RB9PYbd927peb+MgKrDDLHwfqSMQAdbm7YI4RyUqx9oHOLDFVeQbpHbrpHCtubC7Cs5PgV3n7Vd75HML557WvjWKKx4FxkgVsRBCGrl9/9CrmBW/S2LJ9U5RgMvoMMF7wxI4VBZtF27WXvzJrH8F5DhHhJuqL0lgX1E/mLJ2mz2X8wgUaFrS8AAA==&quot;"/>
    <we:property name="isFiltersActionButtonVisible" value="true"/>
    <we:property name="pageDisplayName" value="&quot;Stamps&quot;"/>
    <we:property name="pageName" value="&quot;ReportSection&quot;"/>
    <we:property name="reportEmbeddedTime" value="&quot;2023-09-10T12:39:21.774Z&quot;"/>
    <we:property name="reportName" value="&quot;stamps&quot;"/>
    <we:property name="reportState" value="&quot;CONNECTED&quot;"/>
    <we:property name="reportUrl" value="&quot;/groups/me/reports/b9197393-6bf2-4591-8c29-a1f3f6cffb6e/ReportSection?bookmarkGuid=b48e27d2-14ec-46dd-a46b-7fa101099c3d&amp;bookmarkUsage=1&amp;ctid=c6e549b3-5f45-4032-aae9-d4244dc5b2c4&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447BC621-9B37-4DB3-80D2-821BDDBC3CCF}">
  <we:reference id="wa200003233" version="2.0.0.3" store="en-US" storeType="OMEX"/>
  <we:alternateReferences>
    <we:reference id="WA200003233" version="2.0.0.3" store="" storeType="OMEX"/>
  </we:alternateReferences>
  <we:properties>
    <we:property name="backgroundColor" value="&quot;#FFFFFF&quot;"/>
    <we:property name="bookmark" value="&quot;H4sIAAAAAAAAA+1bS3PbNhD+Kx5eelE7eJEgcosdZ9qZJHXjTHrIeDwLYCExoUSFpByrHv/3LknJD/ktx5ZjyxeRALjY57cLcn0U+awa5zD9AEOMXkWbRfFtCOW3DR71otH5MWfSVBsNXFqmMPYKRbOqGNdZMaqiV0dRDWUf689ZNYG8IUiDXyJpQGhvhRPcOKFBy4DRXi+CPN+BfrMmQF5hLxpjWRUjyLP/sCNBU3U5weNehIfjvCih2Wi3hhqbzQ5oOd0Tg/wPSXyAq7MD3EVXd6MfcVyU9exeAFpkgnkhDKrExRosPVN1sy3zN69vNm0Z2ypGNWQjYqAZS2N0RlgjtI0hCSbEoWWwykb9fCbK6bOfpuNGqdUA6Je0Z7/Sjg2d42MSNFgOqVA6dUyA0ZwZDjfSyoakx4u0HKrgkBuNCqyKFXp7M19X0DLWMVSKuPMmCczE3tkbadV4WNvi8CI1zzCWiWSxEZJbCxD7cA9qadA+ZkxxHTvrDJokWVb/0nuQJB0zkgnPFRfQ0gpZXs/Mbafbh+OSPJv8vaP12h/AyKGPWkctser88ijaKvLJsL3aPje+W0xKhx+xFXp7VGf1lMj4bLjvG+duGNkpC4qHdjxklYN8f4pQtlOD4sdWibTQR6/Y8R6NXC9pnjksz4kaDZECtbmg/aAVZdztl2E3X/h2GltJj6J3GUnf0f4M+aQh+9smVJn7jTiiv72Gry4AifGvZ6KqXV61WzyENvY6q10GMTdZbYuI94syI2oPZLjvEyhp/7XRzmiiM5jyiQoIQKZyPmgglNVPwGDvh8OnZKw39IQvfowe316dIjpbOeOU4oEllEQ4plyIIB7bVllVEy3S7AKf84kXaLVbqKSzH9UAJsamAmBesUQo4GLZMkA46yUmSZBC6iBMQJ8un7gxdtyQa3lMlJaShyRZmjOGwnKGqdbSKa3j1Il7FCjWOqDKJPWBpyIEKv+CXLakYEqKOCibKKEko5JOa7d8SfG63y+xD/XsdvtRIuvtZDSrquMlAs1B6c+rhW5Kj+XmtBX5TVbOi3bRW+B89eJ2AayklxzBcG91sEw6f5+68D1CNSnxtpwHgo/9uoRR1ZxQFlmvixryjQpyrJaBwftY5wHl6NSO2gWFUqSp5WnCBabGPonYuV6UnRJ/pwyAfv8AB5mbW+bUr8SvG0b3l7wzLWWSWBiZxCwkXqRM2tj8EhHVu1WR82dGhUHpBtN3eID5Rb5O5i9OzTn5DGXWvfJoZViqppu91jkhFZ0TdFiM6kG77gw70Rt6eON0oJmeCRG9P3ngjs4LtHZrQIeARQ++tDKaKbbz6+etya5Go6LAsJSjc84qYy0meE16mb2Xe9tOJmAkWB4zCwZRMhGkId5mLvqpGH+gu45OW3TO35oRRrwti2FLcCZbNbHfJ0hqX4SP3fkEXf8zv7iOUhOgVyTeXtS5RBtIs+Xh7PKF2Dxdv9eLdjEnN7l9yTy3NzF0ZcI/MW3IMKd1tM3fPzX/nTARFpk4GGxAv8zOJL1eY7Gu7pgLLs4o6lZ6JSL/DrBhq1XTyGdz3P9rQV93OHzcRpMt+2BzvPrpExebnY1WczbsPXJCWbTzneHTF6NJfSl+rqRUu8xvbwbyhzzkipiOfRbAMMM5YgJOwBpAXwSATupiDaAvAEDP2vk5AOii364WQKUPnMcpiwXzWrIYeBrWAPoSANRBucbP54+fZ838DOBz0WtXi57WEmgmKnWJttxxoGJ0jZ4vAz2na/B8AeA5fVbYOX1C0KkJ/mJnjFbeQAJSc3vzJ541LD5lWFz8kjeDRbmGxQeGxXOFhReoEp1oaZQCjigShqeFxflvV7cLpIuGaj6OrMxGC52AvdOGmi+XduYIJvi7duWV86Kd3/tZVrxzM+djp7b79g7kk4rUiL7TzdNJchcRaLVJDpVTSXDWQopKpZZpna6T3GMmOb5Ocuskt05y6yS3TnIPluQgjbmHVEBKRzqdgLX8xiS3+ma9TZrw+yP8cVXL2i/c83p/ybtmPQ0sYSI2PNVcC8ZAiraH+e790K2nXNZxX0zqagwOd2CEl3Tek3MQs432r+2+b/+V8KTx/vj4fzZygFfgOAAA&quot;"/>
    <we:property name="creatorSessionId" value="&quot;ede611cf-8d3f-4378-9594-000bd38b2c55&quot;"/>
    <we:property name="creatorTenantId" value="&quot;c6e549b3-5f45-4032-aae9-d4244dc5b2c4&quot;"/>
    <we:property name="creatorUserId" value="&quot;10032002D1E42D8F&quot;"/>
    <we:property name="datasetId" value="&quot;fff93e50-cb0c-4af2-a9a6-82b3652780d5&quot;"/>
    <we:property name="embedUrl" value="&quot;/reportEmbed?reportId=d8eb076f-3f4c-473c-ad2d-cba2447a70f1&amp;config=eyJjbHVzdGVyVXJsIjoiaHR0cHM6Ly9XQUJJLUlORElBLUNFTlRSQUwtQS1QUklNQVJZLXJlZGlyZWN0LmFuYWx5c2lzLndpbmRvd3MubmV0IiwiZW1iZWRGZWF0dXJlcyI6eyJtb2Rlcm5FbWJlZCI6dHJ1ZSwidXNhZ2VNZXRyaWNzVk5leHQiOnRydWV9fQ%3D%3D&amp;disableSensitivityBanner=true&quot;"/>
    <we:property name="initialStateBookmark" value="&quot;H4sIAAAAAAAAA+1b3VPbOBD/Vxi/9CV3I8myZfUNKJ27aWm50uk9dBhmJa0St06c2g4lx/C/3/ojEMJ3KB+F8IItyav9/O3K3hwFLi3HGUw/wBCD18FGnn8fQvF9jQe9YNSNffz4bnv907v9D+vbWzScj6s0H5XB66OggqKP1Ze0nEBWU6DBr3u9ALJsB/r1nYesxF4wxqLMR5Cl/2G7mKaqYoLHvQAPx1leQE1yt4IKa7IHtJzuaW/+Z0g7gq3SA9xFW7Wjn3CcF1V3LwANMsGcEBplbCMFhp4p29mGzevX15s2jG3mowrSETFQjyURWi2MFspEEHvtI98wWKajftaJcvrs5+m41lc5APpPejLfaMeazvExCeoNh0RIlVgmQCvONIdraaVD0uN5Whalt8i1QglGRhKduZ6vS2hpYxlKSdw5HXumI2fNtbQqPKxMfniemmMYhXHIIi1CbgxA5PwdqCVeuYgxyVVkjdWo43hZ/YfOQUjSMR0y4bjkAhpaPs2qztxmunU4LsiHybNbWuvuAEYWXdA4aoFl65dHwWaeTYbN1daZ8d18Ulj8hI3QW6MqraZExqXDfVc7d83ITpFTPDTjPi0tZPtThKKZGuQ/NwukhS54zY73aORqSbPUYnFG1GCIFJL1Be0HjSjjdr8U2/ncNdPYSHoUvE9J+pb2F8gmNdlXG1Cm9hVxRH97NV9tABLj3+aiqlleNlvchzb2WqtpEMoZYQXXVihQYRuBV1ptk4j38yIlavdkuB8TKGj/ldHmNNEaTLpYegQgU1nnFRDKqidgsO3h8CkZ6w094fKfo4e3V6uI1lZWWym5ZzElEY4JF8KLh7ZVWlZEizS7wOds4gVa7QYqae1HNYCOsK4AmJMsFhK4WLYMENa4EOPYhyJUXmiPLlk+cWNkuSbXchhLFYbcx/HSnDEUhjNMlAqtVCpKrLhDgWKMBapMEud5Iryn8s+Hy5YUTIYi8tLEUsiQUUmnlF2+pFjv9wvsQ9Xdbj1IZL2djLqqOloi0CwU7qxa6KZwWGxMG5HfpMWsaBe9Bc4fX9w2gGXoQo6guTPKGxZad5e6cBuhnBR4U849wcd+VcCorE8oi6xXeQXZWgkZlsvA4F2sc49ytGpHZb3EUCSJ4UnMBSbaPInYuVqUnQL/oAyAbv8AB6mdWebUr8TvG0Z3l7w1LWWSSOgwjpiPnUhYaCL9W0RU70ZFzl8pFQaFHUzf4wFm5/k6mT8/NePkCxRp+8qjkWGpmq57Y3NCKjgj6DAfVYNm3Rw7wRt6eO10oJ7uhAi2Tx64pfMCrd0c0CFg0YMvrIw6xbZ+/bw12dZoVBRolnC01hqpjcEYr0gv3Su3t81kDDoEwyNmQCOGTPhQE2+di37Oxx/orqXTFJ2zt2aEEW+LfNgQ7GQrJ+bHBEnti/CxO5ug639mF1dRqgP0ksTbC1qXaAKpW+7nly/E5un6vV6wixm5yc1L5pm9iaFLE/6JaX2KGa2jbT7+0vx3woRfZOJgsAb9Ip1Ler3aYm3dMRNczCnqRnolIv8OsGarUdPIpTPc/3tBX7c4fNxEkw37YDK8/OkTF+vORo9zNuw9cEJZtPOt4dPlo0l1IX4+Sql2kd9eD+T3ecgVER37DIBmmnPEGKyAFYC+CACdVPkKQF8AgM7b+TkA6KLfPi6Ahs5zHiUsEsypkEXAE78C0JcAoBaKFX4+f/ycN/MzgM9Fr31c9DSGQDOWiY2V4ZYDFaMr9HwZ6DldgecLAM/ps8LO6ROCTkXwF1mtlXQaYggVN9d/4lnB4lOGxcUveR0shitYvGdYPFNYOIEyVrEKtZTAEUXM8LSwOPvt6maBdN5Q9ceRR7PRQidg77Sh5uuFnTmCCf6+WXnpvGjm936VFW/dzPnQqe2uvQPZpCQ1omt183SS3HkEetwkh9LK2FtjIEEpE8OUSlZJ7iGTHF8luVWSWyW5VZJbJbl7S3KQRNxBIiChI52KwRh+bZJ7/Ga9DZpw+yP8eVnL2m/c83p3ydtmPQUsZiLSPFFcCcYgFE0P8+37oRtPuajjPp9U5Rgs7sAIL+i8J+cgZmvtX9l93/yUMGg2IV7SLqNd8UD9A8OTRv3j4/8BNjPHyes4AAA=&quot;"/>
    <we:property name="isFiltersActionButtonVisible" value="true"/>
    <we:property name="pageDisplayName" value="&quot;Transportation&quot;"/>
    <we:property name="pageName" value="&quot;ReportSection2aebe020d229e46c57ab&quot;"/>
    <we:property name="reportEmbeddedTime" value="&quot;2023-09-10T12:41:55.577Z&quot;"/>
    <we:property name="reportName" value="&quot;transportation&quot;"/>
    <we:property name="reportState" value="&quot;CONNECTED&quot;"/>
    <we:property name="reportUrl" value="&quot;/groups/me/reports/d8eb076f-3f4c-473c-ad2d-cba2447a70f1/ReportSection2aebe020d229e46c57ab?bookmarkGuid=e4b4892c-3eef-4426-bd1a-e21d9a39ab33&amp;bookmarkUsage=1&amp;ctid=c6e549b3-5f45-4032-aae9-d4244dc5b2c4&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E446FB00-25C7-4CA2-96B0-857147F3F205}">
  <we:reference id="wa200003233" version="2.0.0.3" store="en-US" storeType="OMEX"/>
  <we:alternateReferences>
    <we:reference id="WA200003233" version="2.0.0.3" store="" storeType="OMEX"/>
  </we:alternateReferences>
  <we:properties>
    <we:property name="backgroundColor" value="&quot;#FFFFFF&quot;"/>
    <we:property name="bookmark" value="&quot;H4sIAAAAAAAAA+1bWW/cOBL+Kw09rF+EhXhIJOfNdmxsgBzedJBZYGAYPIptTdRSj6R23GP4v29Jal99u31PYsCwJJLFYp1fkfRF4NJqlOnJJz2E4Ldgryi+D3X5vUeCMMjvfuPCCSVtEmsRCRY7ITlgr2JUp0VeBb9dBLUuB1B/S6uxzhqC+PGP4zDQWXakB82b11kFYTCCsipynaV/Q9cZm+pyDJdhAOejrCh1Q7Jf6xoasmfYHd+RFfJvhjNqW6dn0Adbd1+/wKgo6+k7TxTnwC0nsaWxBqY9xzFV19qyub5/M2nL2H6R1zrNkYHmm1dUitiAMJFNhPYJT0zzvUrzQTZdys3Yr5NRI77qVI9aOZk/ccaGzuUlLlQaq10Ux9pKwySxlGi/llY6RDnO0+Lg4ohpZyAiAM55zdW2tCjhSnokomwCCXiihFxLq4bz2hTn89Riwr3wMSEyjolAIStOtqeWWElRWzqxikVSOBNJt638CVUgBUBiuOLeJ3Hi2nX6NKun6jaTg/NRiTaMlt3R2nVnOrfggtZQS6g6u7wI9otsPGyfDu587xfj0sIXaFV7kNdpPUEyLh2euMa4G0aOygL9of3u08rq7GQCumybTosf+yVgR1xldHmMX1avNEstlHeWGgwBXbJ5wPl0u5RRN18KXXvh2mZoV3oRfEhx9R3tbzobN2R39nSV2h3kCH+OG746B0TG/7zlVW33qp3iKaRx3Fl6JCMZg3KKSwXesIjStVrbR+KDokyR2hMp7q+xLnH+X0q7JYlOYUxpyZmXQscAnFLpujD3wgr7OBy+JmW9wxGu+JE/v746QXS60p7FnFOtPYWEYUj0Rj23rtKqRloo2Rk+rxp+Qq1tIJJOf4YKzgwXQpGEsdhirt0aUoCJvSAuIkkSKyYMocRun7gpYd5oxzRYL7UAasl6GLCMM2uM0bF3XFmacNeglO05QyKcsYghqAUSEU+02hrScSJFAtqA59wYMILY9bFuKaTYHQxKGOh6+nrwLJ51OM6nqDrewtGsLt1dseBL6aDcm7RLfpeWV6CdhjOcv/xyOwf2kCBaZRqjXwKKasGp216JH0FX4xI25dxj+Dj52j9Jj3b7/VnO66LWWS/Nz6DaKgw+RDtPuI5O7FQYz4kAr6xUNOaYhNir8J2VS8nHQwPlSeFPYIh16wSg+ue40cNXPvWoKCYKa1OhsdDSWgrpxFrVfi1Gn1AGXZ82h15tAuCSD8ti2Hae7lpUY/PXGMpJMCuN/lUDPv/36mEVJd+QWCyAMOjUgwoMgz5kqILNM3r30k4wI8hmY6JAvBxes5BC5oJmks+P6pzLWZhzyLARf6fBq1XTy/DeQvr9FBquWhnlLr2yyfczwroHMFovxpZ5bTJYPvbaWqao7WGodaWXXHM1GwNQmNPdtcPWwn2SMEN5xBNCY5VIzlWzA7cQY2/mE+62kq7R/3Ppx60p5sMbTPzHQnBNsbD/0PQ8fgQdbbffEr6x9N6KZP8U6+9XmeWX1EZT255sUR1t5npdbeQZJRF6FY1bB8PCga+vbV8oCc277jWYvfHf+4fjrXPWnDPfYOhXmLXYkqy1kVSfOSreLuGfOW9tu9vyxqLiKIWfKSTeb8OICkIiQRVNgCXGaYhkvDwo3gEsiWbCEhU7p0mUGG/NbcDyVgNnXeq8ag4Hf4LIWemsrdnWwv1fgfOxAuesB3kXESyOJU8ikkQJIpLwSYJrVevhaI7XzgxcYXslDPD3bJM6BQgTEdNUEU65oY4S9kRMb5kRZjm24F3CqTPEyIgYHROvn4jjm+ix0uHWcUwjoMRSJcEw7cEJH6mfvRYkbS0YvtJakWxwBmV1jYwvxCIvBgLC4H8t+Sd0zw5oEGGZ5rG1UnobycTJ2M4Bjc5YL6ZeQLSwMRZtMlZcMMYTSaOm9Y6rLOw0i0Kee3eHtGdxr/Cg9I1B9/aU7aMeLThOBCU4oZShOWkr48SJeXNajFtjayIMsNo7SblnTmE2+xVcX3dwnU2QEaqbxYkRTnAvIxFT/8DN0gfuaH8q6nkJPPk29xrF7uwOyqJndAUOndBmPZza9fo4vLmLubNC5Tt7cAbre+3DEPI67HV/e//CCXJbQg09ZNiN0V/D3mE26e1Wp7091Mf31eQOcYnNjdCy6n0uBzpPbU/nrvc+L7q38AjjSGpTB1X4Pm/vc3YvbbfPNaqm9wWyxmhWztP2XM3KEQaesiV7VKZoFvlgZfd+kenyDhc5/GhKkt5BDuVgsnLwVziv02yNqH8vCtdO8AGdAqdYLcimM6rANtY1Zf34Zc863vi2wJvYT334ye/ysNMl8dbN07xny5mj3ujX9usrwnDPdQVgvVHcH/LV2n4Ht4tDHrRr+xRhrRH94825qf5f7twsfNq95xgBuHPGg4+MMcCUInw5ht+ghvpPipmwtKeTD4hesnmmr9vnm674/KbLtPvXk6nTb4Fqp+HumlRwRwzDIq9P23632Ane4eDezYemebqI4OP1gGVx4PHqyoem9zdRVZapMcXiY/L1fvbPtrHOMa1SPokS6yLFIiUdgGkd8/43Yltyi+5cF+O6GmkLRzqHBXev0XgQ64KbPi+7f93+M9n11evLy/8D1ZTfuMw2AAA=&quot;"/>
    <we:property name="creatorSessionId" value="&quot;3848bc84-0277-48b5-a2d2-d86f3b58c585&quot;"/>
    <we:property name="creatorTenantId" value="&quot;c6e549b3-5f45-4032-aae9-d4244dc5b2c4&quot;"/>
    <we:property name="creatorUserId" value="&quot;10032002D1E42D8F&quot;"/>
    <we:property name="datasetId" value="&quot;9f732422-3272-4d72-93bc-a7a26e80c952&quot;"/>
    <we:property name="embedUrl" value="&quot;/reportEmbed?reportId=6d531369-be30-4dc4-af01-97ea70a40c8c&amp;config=eyJjbHVzdGVyVXJsIjoiaHR0cHM6Ly9XQUJJLUlORElBLUNFTlRSQUwtQS1QUklNQVJZLXJlZGlyZWN0LmFuYWx5c2lzLndpbmRvd3MubmV0IiwiZW1iZWRGZWF0dXJlcyI6eyJtb2Rlcm5FbWJlZCI6dHJ1ZSwidXNhZ2VNZXRyaWNzVk5leHQiOnRydWV9fQ%3D%3D&amp;disableSensitivityBanner=true&quot;"/>
    <we:property name="initialStateBookmark" value="&quot;H4sIAAAAAAAAA+1bWW/buBb+K4Iebl6EC5GiFs5bkiaYYpo2UxedAQZBwOXQ0VSWPJScxjfIf79HlLN5jxNnmdZAEIvL4eFZv0PKl77O62Ehxh/FAPxf/L2q+jYQ9ptH/MAvJ22fPv12tPv5t9OPu0cH2FwNm7wqa/+XS78Rtg/N17weiaKlgI1/nQS+KIpj0W+fjChqCPwh2LoqRZH/D7rB2NXYEVwFPlwMi8qKlmSvEQ20ZM9xOD7j2uS/Ea4oVJOfQw9U07V+hmFlm8kzSzhjwBQjsaKxgEgYhnPqrtexuXp8u6hjbL8qG5GXyEDbZjjN0lhCKkOVpMIkLJFte52X/WKyldu5X8bDVl71mcD/KCf5N67Y0rm6wo1mUgkdxrFQmYwyoigRZiWtfIBynKXFQMdhJLSEkABobQTjm9KihPHMIBGuEkjAEJ5mK2k1cNHI6mKWWkyYSU1MSBbHJEUhc0Y2p5aojKK2RKJ4FGaplmGmN5U/oRyyFCCRjDNjkjjRbp8mL5qJuuX44GJo0YbRsjtau/pclAq07wzVQt3Z5aW/XxWjgft2cK+9V42sgs/gVHtQNnkzRjI6H5zq1rhbRo5thf7g2k1eK1GcjkFY13VWfd+3gANxl+HVCbYs32mRK7D3tuoPAF2y/YLrCbeVYbdeDl1/pV03uJ1e+h9y3H1H+6soRi3ZnT1R52oHOcLPSctX54DI+N93vMoNr90S25DGSWfpYRZmMXDNWcbByCikdKXW9pF4v7I5UtuS4v4ZCYvr/1TaHUl0Cou4yFhkslTEAIzSTHdh7oUVdjQYvCZlvcMZuvpePr++OkF0uhImihmjQhgKSYQh0Uj+3LrK6wZpoWSn+Lzu+AG1toZIOv1JmrJIsjTlJImiWGGu3RhSgIxNSnRIkiTmUSoJJWrzxE1JZKTQkQBlMpECVWQ1DFjEmZJSithoxhVNmG5RyuacIREWRWEUI1ckJIYIvjGkYyRLExASDGNSgkyJWh3rFkKK3X7fQl80k8eDZ/Gsw1E5QdXxBo6mhNX3xYIPVoPdG7stv8vtNWinwRTnL7/dzoENJIhWI4HRLwFORcqo3lyJRyDqkYV1OTcYPk6/9E7z491eb5rzpmpE4eXlOdQbhcHHaGeL++jETlNpGEnBcJVxGjNMQtGr8J2lWylHAwn2tDKnMMC6dQxQ/3vc6PE7n3hUGBOOtWkqsNASIkszna5U7Zdq+BFl0I1xOfT6EAC3fGirgRs8OaaoR/KfEdixPy2N3nUHfv/9+ssySqYlMV8Agd+pBxUY+D0oUAXrZ/TuwS0wJcj2YKJCvBzcsJBDof12kU9P6pyLWZhxyKAVf6fB613Tq+DBQvrjDFqunIxKnV/b5PspYT0AGK0Wo2NeyAIWz72xlglqexxqXeolN1xNxwAU5uQ47dBZuEmSSFIWsoTQmCcZY7w9cpuLsdfzCX1XSTfo/7n0o1cU88EtJv5rLrimWNh/aEeePIGONjtvCd5Yenci2T/D+vtVZvkFtdHEtscbVEfruV5XG5mIkhC9isbOwbBwYKtr2xdKQrOuewNmb/334eF445w148y3GPoVZq1oQdZaS6rPHBXvlvDPnLc2PW15Y1FxmMOPFBIfdmBEU0LClHKaQJRILSDM4sVB8R5gSUSUKsJjrQUJE2mUvAtY3mrgbKwo6/Zy8AeInLUoXM22Eu7/DJxPFTinPcjokGBxnLEkJEmYICIJthJc60YMhjO8dmagK+VZ6OPf+Tp1CpAoDSNBOWGUSaopibbE9IYZYZpjBUYnjGpJZBYSKWJixJY4vo0eSx1uFcc0BEoU5RnISBjQqQn5j14LElcLBq+0ViRr3EEp0SDjc7HIi4GAwP/Tkd+ie3ZAg6QqEixWKsuMCrNEZ7GaARqdsV5OvICIVMVYtGUxZ2kUsSSjYdt7z1XmDppGIc99ukPcXdwrvCh9Y9Dd3bIdieGc60TgKSOURmhOQmVxotNZc5qPW2MlQwywwuiMMhNpjtnsZ3B93cF1OkGGqO4oTmSqU2ayMI2peeRh6SNPtD9WzawEtn7MvUKxO7t9W3lS1KDRCVXh4dLa6+H09l3MnSUq39mDc1g9ah8GUDaB1/33/oMLlMpCAx4yrEfor4F3WIy93frM20N9fFtO7hC32L4Ramvvk+2LMleeKLX3vqy6p+AY40iucg118L5073N2D27YpwZV432GojWapeu4kctZOcbAYx3ZY5ujWZT9pcN7VSHsPS5K+N6WJN5BCbY/Xjr5C1w0ebFC1H9UlXYLfECnwCWWC7IdjCpQrXVNWD952buON34s8CbOUx9/87s47HRJ3Ll5XnrKTl31hj+PX18RhnuuVwBWG8XDIV8j1DfQuzjlUae22whrreifbs119f9y92bBds+eYwTgWksDJpRSQsQ5YYsx/Bo11K85ZkKrzsYfEL0Us0zf9M92XfP5Vdi8++nJxOk3QLWTcHdDyr8nhkFVNmdu3B12/Hc42bttaLsnm/CPbiYsigNPV1c+Nr2/iarS5lJW86/JV/vZv9vGOsdUnJskTJQOeRTyTANI55gPfyPWkZv3znU1auqhUHAsSpjz7jUaD2Jd0JPvi96/dj8mc4G55SWfJO8lE9qfmF1nb/z8H7JjlRLtNgAA&quot;"/>
    <we:property name="isFiltersActionButtonVisible" value="true"/>
    <we:property name="pageDisplayName" value="&quot;Ts-Ipass&quot;"/>
    <we:property name="pageName" value="&quot;ReportSection46944e4c415c25ae3af4&quot;"/>
    <we:property name="reportEmbeddedTime" value="&quot;2023-09-10T12:44:48.176Z&quot;"/>
    <we:property name="reportName" value="&quot;ts- ipass&quot;"/>
    <we:property name="reportState" value="&quot;CONNECTED&quot;"/>
    <we:property name="reportUrl" value="&quot;/groups/me/reports/6d531369-be30-4dc4-af01-97ea70a40c8c/ReportSection46944e4c415c25ae3af4?bookmarkGuid=802eceef-a486-48ba-8a4d-3dc920e7e489&amp;bookmarkUsage=1&amp;ctid=c6e549b3-5f45-4032-aae9-d4244dc5b2c4&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389</TotalTime>
  <Words>551</Words>
  <Application>Microsoft Office PowerPoint</Application>
  <PresentationFormat>Custom</PresentationFormat>
  <Paragraphs>57</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Calibri</vt:lpstr>
      <vt:lpstr>Aileron</vt:lpstr>
      <vt:lpstr>Arimo</vt:lpstr>
      <vt:lpstr>Oswald Bold</vt:lpstr>
      <vt:lpstr>Arial</vt:lpstr>
      <vt:lpstr>Oswald</vt:lpstr>
      <vt:lpstr>Montserrat Light Bold</vt:lpstr>
      <vt:lpstr>Arimo Bold</vt:lpstr>
      <vt:lpstr>Codec Pro ExtraBold</vt:lpstr>
      <vt:lpstr>Archivo Black Bold</vt:lpstr>
      <vt:lpstr>Montserrat Light</vt:lpstr>
      <vt:lpstr>Open Sans Bold</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dc:title>
  <cp:lastModifiedBy>Geetika Arora</cp:lastModifiedBy>
  <cp:revision>3</cp:revision>
  <cp:lastPrinted>2023-09-10T13:02:25Z</cp:lastPrinted>
  <dcterms:created xsi:type="dcterms:W3CDTF">2006-08-16T00:00:00Z</dcterms:created>
  <dcterms:modified xsi:type="dcterms:W3CDTF">2023-09-10T16:21:25Z</dcterms:modified>
  <dc:identifier>DAFt3OtlCxU</dc:identifier>
</cp:coreProperties>
</file>